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57" r:id="rId3"/>
    <p:sldId id="258" r:id="rId4"/>
    <p:sldId id="259" r:id="rId5"/>
    <p:sldId id="260" r:id="rId6"/>
    <p:sldId id="263" r:id="rId7"/>
    <p:sldId id="261" r:id="rId8"/>
    <p:sldId id="281" r:id="rId9"/>
    <p:sldId id="262"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21818-E75A-458F-AC5B-0E9A2C76B835}"/>
              </a:ext>
            </a:extLst>
          </p:cNvPr>
          <p:cNvSpPr>
            <a:spLocks noGrp="1"/>
          </p:cNvSpPr>
          <p:nvPr>
            <p:ph type="ctrTitle"/>
          </p:nvPr>
        </p:nvSpPr>
        <p:spPr>
          <a:xfrm>
            <a:off x="448056" y="448056"/>
            <a:ext cx="11292840" cy="3401568"/>
          </a:xfrm>
        </p:spPr>
        <p:txBody>
          <a:bodyPr anchor="b">
            <a:normAutofit/>
          </a:bodyPr>
          <a:lstStyle>
            <a:lvl1pPr algn="l">
              <a:defRPr sz="6400">
                <a:solidFill>
                  <a:schemeClr val="tx2"/>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6EE64DE-978B-4F95-BB3C-D027D8008748}"/>
              </a:ext>
            </a:extLst>
          </p:cNvPr>
          <p:cNvSpPr>
            <a:spLocks noGrp="1"/>
          </p:cNvSpPr>
          <p:nvPr>
            <p:ph type="subTitle" idx="1"/>
          </p:nvPr>
        </p:nvSpPr>
        <p:spPr>
          <a:xfrm>
            <a:off x="448056" y="4471416"/>
            <a:ext cx="11292840" cy="1481328"/>
          </a:xfrm>
        </p:spPr>
        <p:txBody>
          <a:bodyPr/>
          <a:lstStyle>
            <a:lvl1pPr marL="0" indent="0" algn="l">
              <a:lnSpc>
                <a:spcPct val="120000"/>
              </a:lnSpc>
              <a:buNone/>
              <a:defRPr sz="2400">
                <a:solidFill>
                  <a:schemeClr val="tx2">
                    <a:alpha val="5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a:extLst>
              <a:ext uri="{FF2B5EF4-FFF2-40B4-BE49-F238E27FC236}">
                <a16:creationId xmlns:a16="http://schemas.microsoft.com/office/drawing/2014/main" id="{C66CC717-08C5-4F3E-B8AA-BA93C8755982}"/>
              </a:ext>
            </a:extLst>
          </p:cNvPr>
          <p:cNvCxnSpPr>
            <a:cxnSpLocks/>
          </p:cNvCxnSpPr>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896B5700-AA45-4E20-8BE5-27620411303F}"/>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10" name="Slide Number Placeholder 5">
            <a:extLst>
              <a:ext uri="{FF2B5EF4-FFF2-40B4-BE49-F238E27FC236}">
                <a16:creationId xmlns:a16="http://schemas.microsoft.com/office/drawing/2014/main" id="{7C5B7199-CC00-4D38-8B48-F8A539112985}"/>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a:t>
            </a:fld>
            <a:endParaRPr lang="en-US" dirty="0"/>
          </a:p>
        </p:txBody>
      </p:sp>
      <p:sp>
        <p:nvSpPr>
          <p:cNvPr id="11" name="Date Placeholder 3">
            <a:extLst>
              <a:ext uri="{FF2B5EF4-FFF2-40B4-BE49-F238E27FC236}">
                <a16:creationId xmlns:a16="http://schemas.microsoft.com/office/drawing/2014/main" id="{16BC76EC-3453-4CE0-A71D-BD21940757B4}"/>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Wednesday, March 31, 2021</a:t>
            </a:fld>
            <a:endParaRPr lang="en-US" dirty="0"/>
          </a:p>
        </p:txBody>
      </p:sp>
    </p:spTree>
    <p:extLst>
      <p:ext uri="{BB962C8B-B14F-4D97-AF65-F5344CB8AC3E}">
        <p14:creationId xmlns:p14="http://schemas.microsoft.com/office/powerpoint/2010/main" val="30204694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733FC-38A1-463C-BF3D-0D99784E02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AFD076A-A004-4560-A43B-028624E20D17}"/>
              </a:ext>
            </a:extLst>
          </p:cNvPr>
          <p:cNvSpPr>
            <a:spLocks noGrp="1"/>
          </p:cNvSpPr>
          <p:nvPr>
            <p:ph type="body" orient="vert" idx="1"/>
          </p:nvPr>
        </p:nvSpPr>
        <p:spPr>
          <a:xfrm>
            <a:off x="448056" y="1956816"/>
            <a:ext cx="11301984" cy="3995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FCFBA60-9309-4F2A-9FA9-305C4AFBECAF}"/>
              </a:ext>
            </a:extLst>
          </p:cNvPr>
          <p:cNvSpPr>
            <a:spLocks noGrp="1"/>
          </p:cNvSpPr>
          <p:nvPr>
            <p:ph type="dt" sz="half" idx="10"/>
          </p:nvPr>
        </p:nvSpPr>
        <p:spPr>
          <a:xfrm>
            <a:off x="438912" y="6153912"/>
            <a:ext cx="3456432" cy="502920"/>
          </a:xfrm>
          <a:prstGeom prst="rect">
            <a:avLst/>
          </a:prstGeom>
        </p:spPr>
        <p:txBody>
          <a:bodyPr/>
          <a:lstStyle/>
          <a:p>
            <a:fld id="{53CF612A-4CB0-4F57-9A87-F049CECB184D}" type="datetime2">
              <a:rPr lang="en-US" smtClean="0"/>
              <a:t>Wednesday, March 31, 2021</a:t>
            </a:fld>
            <a:endParaRPr lang="en-US"/>
          </a:p>
        </p:txBody>
      </p:sp>
      <p:sp>
        <p:nvSpPr>
          <p:cNvPr id="5" name="Footer Placeholder 4">
            <a:extLst>
              <a:ext uri="{FF2B5EF4-FFF2-40B4-BE49-F238E27FC236}">
                <a16:creationId xmlns:a16="http://schemas.microsoft.com/office/drawing/2014/main" id="{491BF451-928F-4E55-8A76-111D0E21121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B5EC161-BA80-4E93-AEB1-B61E38C098BB}"/>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3589496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44E3E-5EFE-4FCB-86A2-5E20CC6525EC}"/>
              </a:ext>
            </a:extLst>
          </p:cNvPr>
          <p:cNvSpPr>
            <a:spLocks noGrp="1"/>
          </p:cNvSpPr>
          <p:nvPr>
            <p:ph type="title" orient="vert"/>
          </p:nvPr>
        </p:nvSpPr>
        <p:spPr>
          <a:xfrm>
            <a:off x="10232136" y="448056"/>
            <a:ext cx="1581912" cy="550468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95005E-2E0C-4200-BF29-1135A35EE9B9}"/>
              </a:ext>
            </a:extLst>
          </p:cNvPr>
          <p:cNvSpPr>
            <a:spLocks noGrp="1"/>
          </p:cNvSpPr>
          <p:nvPr>
            <p:ph type="body" orient="vert" idx="1"/>
          </p:nvPr>
        </p:nvSpPr>
        <p:spPr>
          <a:xfrm>
            <a:off x="438912" y="438912"/>
            <a:ext cx="9436608" cy="55046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12BBBED-3B21-4271-BC0F-BBA258B59D48}"/>
              </a:ext>
            </a:extLst>
          </p:cNvPr>
          <p:cNvSpPr>
            <a:spLocks noGrp="1"/>
          </p:cNvSpPr>
          <p:nvPr>
            <p:ph type="dt" sz="half" idx="10"/>
          </p:nvPr>
        </p:nvSpPr>
        <p:spPr>
          <a:xfrm>
            <a:off x="438912" y="6153912"/>
            <a:ext cx="3456432" cy="502920"/>
          </a:xfrm>
          <a:prstGeom prst="rect">
            <a:avLst/>
          </a:prstGeom>
        </p:spPr>
        <p:txBody>
          <a:bodyPr/>
          <a:lstStyle/>
          <a:p>
            <a:fld id="{8F397F40-C8F7-4897-A6B8-241042F913A9}" type="datetime2">
              <a:rPr lang="en-US" smtClean="0"/>
              <a:t>Wednesday, March 31, 2021</a:t>
            </a:fld>
            <a:endParaRPr lang="en-US"/>
          </a:p>
        </p:txBody>
      </p:sp>
      <p:sp>
        <p:nvSpPr>
          <p:cNvPr id="5" name="Footer Placeholder 4">
            <a:extLst>
              <a:ext uri="{FF2B5EF4-FFF2-40B4-BE49-F238E27FC236}">
                <a16:creationId xmlns:a16="http://schemas.microsoft.com/office/drawing/2014/main" id="{2D89CED5-56F3-4943-8143-918F7A860CD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9C87180-7248-4741-8E3B-9AAFB414DD95}"/>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380650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B7685-BDD9-488F-B082-33592E0F1364}"/>
              </a:ext>
            </a:extLst>
          </p:cNvPr>
          <p:cNvSpPr>
            <a:spLocks noGrp="1"/>
          </p:cNvSpPr>
          <p:nvPr>
            <p:ph type="title"/>
          </p:nvPr>
        </p:nvSpPr>
        <p:spPr/>
        <p:txBody>
          <a:bodyPr wrap="square"/>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CB5FF-7FB5-4B8A-BF1C-48765D40B4C0}"/>
              </a:ext>
            </a:extLst>
          </p:cNvPr>
          <p:cNvSpPr>
            <a:spLocks noGrp="1"/>
          </p:cNvSpPr>
          <p:nvPr>
            <p:ph idx="1"/>
          </p:nvPr>
        </p:nvSpPr>
        <p:spPr>
          <a:xfrm>
            <a:off x="448056" y="1735200"/>
            <a:ext cx="11293200" cy="3783013"/>
          </a:xfrm>
        </p:spPr>
        <p:txBody>
          <a:bodyPr wrap="square"/>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a:extLst>
              <a:ext uri="{FF2B5EF4-FFF2-40B4-BE49-F238E27FC236}">
                <a16:creationId xmlns:a16="http://schemas.microsoft.com/office/drawing/2014/main" id="{BDA03860-F8F0-4186-B5D0-72C935B2C2A9}"/>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8" name="Slide Number Placeholder 5">
            <a:extLst>
              <a:ext uri="{FF2B5EF4-FFF2-40B4-BE49-F238E27FC236}">
                <a16:creationId xmlns:a16="http://schemas.microsoft.com/office/drawing/2014/main" id="{60B9D802-9E36-42DA-B6CA-6C937CBE8A94}"/>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a:t>
            </a:fld>
            <a:endParaRPr lang="en-US" dirty="0"/>
          </a:p>
        </p:txBody>
      </p:sp>
      <p:sp>
        <p:nvSpPr>
          <p:cNvPr id="9" name="Date Placeholder 3">
            <a:extLst>
              <a:ext uri="{FF2B5EF4-FFF2-40B4-BE49-F238E27FC236}">
                <a16:creationId xmlns:a16="http://schemas.microsoft.com/office/drawing/2014/main" id="{C227B5A7-BF66-4C50-9DAD-A24070310B83}"/>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Wednesday, March 31, 2021</a:t>
            </a:fld>
            <a:endParaRPr lang="en-US" dirty="0"/>
          </a:p>
        </p:txBody>
      </p:sp>
    </p:spTree>
    <p:extLst>
      <p:ext uri="{BB962C8B-B14F-4D97-AF65-F5344CB8AC3E}">
        <p14:creationId xmlns:p14="http://schemas.microsoft.com/office/powerpoint/2010/main" val="2033462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2B8D-DB20-44D1-84BC-F76685913380}"/>
              </a:ext>
            </a:extLst>
          </p:cNvPr>
          <p:cNvSpPr>
            <a:spLocks noGrp="1"/>
          </p:cNvSpPr>
          <p:nvPr>
            <p:ph type="title"/>
          </p:nvPr>
        </p:nvSpPr>
        <p:spPr>
          <a:xfrm>
            <a:off x="448056" y="448056"/>
            <a:ext cx="11311128" cy="3401568"/>
          </a:xfrm>
        </p:spPr>
        <p:txBody>
          <a:bodyPr anchor="b">
            <a:normAutofit/>
          </a:bodyPr>
          <a:lstStyle>
            <a:lvl1pPr>
              <a:defRPr sz="6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594C298-618E-4642-8F2B-8DD253ED5C06}"/>
              </a:ext>
            </a:extLst>
          </p:cNvPr>
          <p:cNvSpPr>
            <a:spLocks noGrp="1"/>
          </p:cNvSpPr>
          <p:nvPr>
            <p:ph type="body" idx="1"/>
          </p:nvPr>
        </p:nvSpPr>
        <p:spPr>
          <a:xfrm>
            <a:off x="448056" y="4471416"/>
            <a:ext cx="11292840" cy="1481328"/>
          </a:xfrm>
        </p:spPr>
        <p:txBody>
          <a:bodyPr/>
          <a:lstStyle>
            <a:lvl1pPr marL="0" indent="0">
              <a:lnSpc>
                <a:spcPct val="120000"/>
              </a:lnSpc>
              <a:buNone/>
              <a:defRPr sz="2400">
                <a:solidFill>
                  <a:schemeClr val="tx2">
                    <a:alpha val="5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B3ECD5-2EEA-457B-9C93-36F8AF368EC7}"/>
              </a:ext>
            </a:extLst>
          </p:cNvPr>
          <p:cNvSpPr>
            <a:spLocks noGrp="1"/>
          </p:cNvSpPr>
          <p:nvPr>
            <p:ph type="dt" sz="half" idx="10"/>
          </p:nvPr>
        </p:nvSpPr>
        <p:spPr>
          <a:xfrm>
            <a:off x="438912" y="6153912"/>
            <a:ext cx="3456432" cy="502920"/>
          </a:xfrm>
          <a:prstGeom prst="rect">
            <a:avLst/>
          </a:prstGeom>
        </p:spPr>
        <p:txBody>
          <a:bodyPr/>
          <a:lstStyle/>
          <a:p>
            <a:fld id="{10EDCA73-0A86-4195-A787-75037827079D}" type="datetime2">
              <a:rPr lang="en-US" smtClean="0"/>
              <a:t>Wednesday, March 31, 2021</a:t>
            </a:fld>
            <a:endParaRPr lang="en-US"/>
          </a:p>
        </p:txBody>
      </p:sp>
      <p:sp>
        <p:nvSpPr>
          <p:cNvPr id="5" name="Footer Placeholder 4">
            <a:extLst>
              <a:ext uri="{FF2B5EF4-FFF2-40B4-BE49-F238E27FC236}">
                <a16:creationId xmlns:a16="http://schemas.microsoft.com/office/drawing/2014/main" id="{D79A15D4-F172-4025-9290-C8F5D419720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3926CD73-9984-4E1D-BD74-37115C1F4C57}"/>
              </a:ext>
            </a:extLst>
          </p:cNvPr>
          <p:cNvSpPr>
            <a:spLocks noGrp="1"/>
          </p:cNvSpPr>
          <p:nvPr>
            <p:ph type="sldNum" sz="quarter" idx="12"/>
          </p:nvPr>
        </p:nvSpPr>
        <p:spPr/>
        <p:txBody>
          <a:bodyPr rIns="219456"/>
          <a:lstStyle/>
          <a:p>
            <a:fld id="{0D309695-DEC3-40DA-9DF5-330280C9D0E8}" type="slidenum">
              <a:rPr lang="en-US" smtClean="0"/>
              <a:t>‹#›</a:t>
            </a:fld>
            <a:endParaRPr lang="en-US"/>
          </a:p>
        </p:txBody>
      </p:sp>
      <p:cxnSp>
        <p:nvCxnSpPr>
          <p:cNvPr id="8" name="Straight Connector 7">
            <a:extLst>
              <a:ext uri="{FF2B5EF4-FFF2-40B4-BE49-F238E27FC236}">
                <a16:creationId xmlns:a16="http://schemas.microsoft.com/office/drawing/2014/main" id="{E99FAD47-5E44-4EE5-A422-A77593F8F3A3}"/>
              </a:ext>
            </a:extLst>
          </p:cNvPr>
          <p:cNvCxnSpPr>
            <a:cxnSpLocks/>
          </p:cNvCxnSpPr>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3105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74E41-AB27-418C-AA9E-8F863DDE362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8B9E10A-E18D-4122-A71B-0A22F695E076}"/>
              </a:ext>
            </a:extLst>
          </p:cNvPr>
          <p:cNvSpPr>
            <a:spLocks noGrp="1"/>
          </p:cNvSpPr>
          <p:nvPr>
            <p:ph sz="half" idx="1"/>
          </p:nvPr>
        </p:nvSpPr>
        <p:spPr>
          <a:xfrm>
            <a:off x="448056" y="1735200"/>
            <a:ext cx="5431536" cy="4214750"/>
          </a:xfrm>
        </p:spPr>
        <p:txBody>
          <a:bodyPr/>
          <a:lstStyle>
            <a:lvl1pPr marL="450000">
              <a:defRPr/>
            </a:lvl1pPr>
            <a:lvl2pPr marL="900000">
              <a:defRPr/>
            </a:lvl2pPr>
            <a:lvl3pPr marL="1350000">
              <a:defRPr/>
            </a:lvl3pPr>
            <a:lvl4pPr marL="1800000">
              <a:defRPr/>
            </a:lvl4pPr>
            <a:lvl5pPr marL="225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90CB980D-2720-431B-88C8-4D837023BBFF}"/>
              </a:ext>
            </a:extLst>
          </p:cNvPr>
          <p:cNvSpPr>
            <a:spLocks noGrp="1"/>
          </p:cNvSpPr>
          <p:nvPr>
            <p:ph sz="half" idx="2"/>
          </p:nvPr>
        </p:nvSpPr>
        <p:spPr>
          <a:xfrm>
            <a:off x="6309360" y="1735200"/>
            <a:ext cx="5431536" cy="4214750"/>
          </a:xfrm>
        </p:spPr>
        <p:txBody>
          <a:bodyPr/>
          <a:lstStyle>
            <a:lvl2pPr marL="900000">
              <a:defRPr/>
            </a:lvl2pPr>
            <a:lvl3pPr marL="1350000">
              <a:defRPr/>
            </a:lvl3pPr>
            <a:lvl4pPr marL="1800000">
              <a:defRPr/>
            </a:lvl4pPr>
            <a:lvl5pPr marL="243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E8EB211-F6F7-4C53-B25F-F1EBF7A8BF4E}"/>
              </a:ext>
            </a:extLst>
          </p:cNvPr>
          <p:cNvSpPr>
            <a:spLocks noGrp="1"/>
          </p:cNvSpPr>
          <p:nvPr>
            <p:ph type="dt" sz="half" idx="10"/>
          </p:nvPr>
        </p:nvSpPr>
        <p:spPr>
          <a:xfrm>
            <a:off x="438912" y="6153912"/>
            <a:ext cx="3456432" cy="502920"/>
          </a:xfrm>
          <a:prstGeom prst="rect">
            <a:avLst/>
          </a:prstGeom>
        </p:spPr>
        <p:txBody>
          <a:bodyPr/>
          <a:lstStyle/>
          <a:p>
            <a:fld id="{83C75374-B296-498E-A935-80631EA9020D}" type="datetime2">
              <a:rPr lang="en-US" smtClean="0"/>
              <a:t>Wednesday, March 31, 2021</a:t>
            </a:fld>
            <a:endParaRPr lang="en-US"/>
          </a:p>
        </p:txBody>
      </p:sp>
      <p:sp>
        <p:nvSpPr>
          <p:cNvPr id="6" name="Footer Placeholder 5">
            <a:extLst>
              <a:ext uri="{FF2B5EF4-FFF2-40B4-BE49-F238E27FC236}">
                <a16:creationId xmlns:a16="http://schemas.microsoft.com/office/drawing/2014/main" id="{D0AA830D-482E-415E-B855-D561B94BDC2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2D7FB2AC-9F49-4D35-8C5E-ECECC6B13134}"/>
              </a:ext>
            </a:extLst>
          </p:cNvPr>
          <p:cNvSpPr>
            <a:spLocks noGrp="1"/>
          </p:cNvSpPr>
          <p:nvPr>
            <p:ph type="sldNum" sz="quarter" idx="12"/>
          </p:nvPr>
        </p:nvSpPr>
        <p:spPr/>
        <p:txBody>
          <a:bodyPr rIns="219456"/>
          <a:lstStyle/>
          <a:p>
            <a:fld id="{0D309695-DEC3-40DA-9DF5-330280C9D0E8}" type="slidenum">
              <a:rPr lang="en-US" smtClean="0"/>
              <a:t>‹#›</a:t>
            </a:fld>
            <a:endParaRPr lang="en-US"/>
          </a:p>
        </p:txBody>
      </p:sp>
    </p:spTree>
    <p:extLst>
      <p:ext uri="{BB962C8B-B14F-4D97-AF65-F5344CB8AC3E}">
        <p14:creationId xmlns:p14="http://schemas.microsoft.com/office/powerpoint/2010/main" val="611961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25D59-DC0A-4295-8714-902B54B983AF}"/>
              </a:ext>
            </a:extLst>
          </p:cNvPr>
          <p:cNvSpPr>
            <a:spLocks noGrp="1"/>
          </p:cNvSpPr>
          <p:nvPr>
            <p:ph type="title"/>
          </p:nvPr>
        </p:nvSpPr>
        <p:spPr>
          <a:xfrm>
            <a:off x="448056" y="388800"/>
            <a:ext cx="11311128" cy="114120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67A33E2-E7AE-4E37-9DF1-69697E45D2A7}"/>
              </a:ext>
            </a:extLst>
          </p:cNvPr>
          <p:cNvSpPr>
            <a:spLocks noGrp="1"/>
          </p:cNvSpPr>
          <p:nvPr>
            <p:ph type="body" idx="1"/>
          </p:nvPr>
        </p:nvSpPr>
        <p:spPr>
          <a:xfrm>
            <a:off x="448056" y="1774952"/>
            <a:ext cx="5431536" cy="612648"/>
          </a:xfrm>
        </p:spPr>
        <p:txBody>
          <a:bodyPr anchor="t">
            <a:normAutofit/>
          </a:bodyPr>
          <a:lstStyle>
            <a:lvl1pPr marL="0" indent="0">
              <a:lnSpc>
                <a:spcPct val="100000"/>
              </a:lnSpc>
              <a:buNone/>
              <a:defRPr sz="2000" b="0" i="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2E79D5-E651-4B82-AFAA-DE6E16AC3EB8}"/>
              </a:ext>
            </a:extLst>
          </p:cNvPr>
          <p:cNvSpPr>
            <a:spLocks noGrp="1"/>
          </p:cNvSpPr>
          <p:nvPr>
            <p:ph sz="half" idx="2"/>
          </p:nvPr>
        </p:nvSpPr>
        <p:spPr>
          <a:xfrm>
            <a:off x="448056" y="2752344"/>
            <a:ext cx="5431536"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1A91196-F771-42C3-A726-A4ECF561FFF3}"/>
              </a:ext>
            </a:extLst>
          </p:cNvPr>
          <p:cNvSpPr>
            <a:spLocks noGrp="1"/>
          </p:cNvSpPr>
          <p:nvPr>
            <p:ph type="body" sz="quarter" idx="3"/>
          </p:nvPr>
        </p:nvSpPr>
        <p:spPr>
          <a:xfrm>
            <a:off x="6309360" y="1774952"/>
            <a:ext cx="5431536" cy="612648"/>
          </a:xfrm>
        </p:spPr>
        <p:txBody>
          <a:bodyPr anchor="t">
            <a:normAutofit/>
          </a:bodyPr>
          <a:lstStyle>
            <a:lvl1pPr marL="0" indent="0">
              <a:lnSpc>
                <a:spcPct val="100000"/>
              </a:lnSpc>
              <a:buNone/>
              <a:defRPr sz="2000" b="0" i="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76BA18-D373-4B5F-B812-5D5E4C2378E7}"/>
              </a:ext>
            </a:extLst>
          </p:cNvPr>
          <p:cNvSpPr>
            <a:spLocks noGrp="1"/>
          </p:cNvSpPr>
          <p:nvPr>
            <p:ph sz="quarter" idx="4"/>
          </p:nvPr>
        </p:nvSpPr>
        <p:spPr>
          <a:xfrm>
            <a:off x="6309360" y="2752344"/>
            <a:ext cx="5431536"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F395D0EB-9F99-4C95-ADA6-AC6B493CCA9D}"/>
              </a:ext>
            </a:extLst>
          </p:cNvPr>
          <p:cNvSpPr>
            <a:spLocks noGrp="1"/>
          </p:cNvSpPr>
          <p:nvPr>
            <p:ph type="dt" sz="half" idx="10"/>
          </p:nvPr>
        </p:nvSpPr>
        <p:spPr>
          <a:xfrm>
            <a:off x="438912" y="6153912"/>
            <a:ext cx="3456432" cy="502920"/>
          </a:xfrm>
          <a:prstGeom prst="rect">
            <a:avLst/>
          </a:prstGeom>
        </p:spPr>
        <p:txBody>
          <a:bodyPr/>
          <a:lstStyle/>
          <a:p>
            <a:fld id="{B098B728-214A-4ABC-8432-5B3A5A66A987}" type="datetime2">
              <a:rPr lang="en-US" smtClean="0"/>
              <a:t>Wednesday, March 31, 2021</a:t>
            </a:fld>
            <a:endParaRPr lang="en-US" dirty="0"/>
          </a:p>
        </p:txBody>
      </p:sp>
      <p:sp>
        <p:nvSpPr>
          <p:cNvPr id="8" name="Footer Placeholder 7">
            <a:extLst>
              <a:ext uri="{FF2B5EF4-FFF2-40B4-BE49-F238E27FC236}">
                <a16:creationId xmlns:a16="http://schemas.microsoft.com/office/drawing/2014/main" id="{27EB69A9-1E48-4683-8873-D888C39E6EE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57E419C-3010-4562-BA4B-ECBC2DBE629E}"/>
              </a:ext>
            </a:extLst>
          </p:cNvPr>
          <p:cNvSpPr>
            <a:spLocks noGrp="1"/>
          </p:cNvSpPr>
          <p:nvPr>
            <p:ph type="sldNum" sz="quarter" idx="12"/>
          </p:nvPr>
        </p:nvSpPr>
        <p:spPr/>
        <p:txBody>
          <a:bodyPr rIns="219456"/>
          <a:lstStyle/>
          <a:p>
            <a:fld id="{0D309695-DEC3-40DA-9DF5-330280C9D0E8}" type="slidenum">
              <a:rPr lang="en-US" smtClean="0"/>
              <a:t>‹#›</a:t>
            </a:fld>
            <a:endParaRPr lang="en-US"/>
          </a:p>
        </p:txBody>
      </p:sp>
    </p:spTree>
    <p:extLst>
      <p:ext uri="{BB962C8B-B14F-4D97-AF65-F5344CB8AC3E}">
        <p14:creationId xmlns:p14="http://schemas.microsoft.com/office/powerpoint/2010/main" val="4093670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58066-A255-4886-A4B0-2AC829A768F3}"/>
              </a:ext>
            </a:extLst>
          </p:cNvPr>
          <p:cNvSpPr>
            <a:spLocks noGrp="1"/>
          </p:cNvSpPr>
          <p:nvPr>
            <p:ph type="title"/>
          </p:nvPr>
        </p:nvSpPr>
        <p:spPr>
          <a:xfrm>
            <a:off x="448056" y="388800"/>
            <a:ext cx="11311128" cy="5559552"/>
          </a:xfrm>
        </p:spPr>
        <p:txBody>
          <a:bodyPr wrap="square"/>
          <a:lstStyle/>
          <a:p>
            <a:r>
              <a:rPr lang="en-US"/>
              <a:t>Click to edit Master title style</a:t>
            </a:r>
            <a:endParaRPr lang="en-US" dirty="0"/>
          </a:p>
        </p:txBody>
      </p:sp>
      <p:sp>
        <p:nvSpPr>
          <p:cNvPr id="3" name="Date Placeholder 2">
            <a:extLst>
              <a:ext uri="{FF2B5EF4-FFF2-40B4-BE49-F238E27FC236}">
                <a16:creationId xmlns:a16="http://schemas.microsoft.com/office/drawing/2014/main" id="{2068D80A-6560-46E3-AF30-9CEC54EA747C}"/>
              </a:ext>
            </a:extLst>
          </p:cNvPr>
          <p:cNvSpPr>
            <a:spLocks noGrp="1"/>
          </p:cNvSpPr>
          <p:nvPr>
            <p:ph type="dt" sz="half" idx="10"/>
          </p:nvPr>
        </p:nvSpPr>
        <p:spPr>
          <a:xfrm>
            <a:off x="438912" y="6153912"/>
            <a:ext cx="3456432" cy="502920"/>
          </a:xfrm>
          <a:prstGeom prst="rect">
            <a:avLst/>
          </a:prstGeom>
        </p:spPr>
        <p:txBody>
          <a:bodyPr/>
          <a:lstStyle/>
          <a:p>
            <a:fld id="{015F02D0-6806-43AF-9888-2359BF40C204}" type="datetime2">
              <a:rPr lang="en-US" smtClean="0"/>
              <a:t>Wednesday, March 31, 2021</a:t>
            </a:fld>
            <a:endParaRPr lang="en-US"/>
          </a:p>
        </p:txBody>
      </p:sp>
      <p:sp>
        <p:nvSpPr>
          <p:cNvPr id="4" name="Footer Placeholder 3">
            <a:extLst>
              <a:ext uri="{FF2B5EF4-FFF2-40B4-BE49-F238E27FC236}">
                <a16:creationId xmlns:a16="http://schemas.microsoft.com/office/drawing/2014/main" id="{4AB673C2-FB1E-46F5-8CFB-93B9DB807075}"/>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91E2120-410F-4382-81AB-37F161F72150}"/>
              </a:ext>
            </a:extLst>
          </p:cNvPr>
          <p:cNvSpPr>
            <a:spLocks noGrp="1"/>
          </p:cNvSpPr>
          <p:nvPr>
            <p:ph type="sldNum" sz="quarter" idx="12"/>
          </p:nvPr>
        </p:nvSpPr>
        <p:spPr/>
        <p:txBody>
          <a:bodyPr rIns="219456"/>
          <a:lstStyle/>
          <a:p>
            <a:fld id="{0D309695-DEC3-40DA-9DF5-330280C9D0E8}" type="slidenum">
              <a:rPr lang="en-US" smtClean="0"/>
              <a:t>‹#›</a:t>
            </a:fld>
            <a:endParaRPr lang="en-US"/>
          </a:p>
        </p:txBody>
      </p:sp>
    </p:spTree>
    <p:extLst>
      <p:ext uri="{BB962C8B-B14F-4D97-AF65-F5344CB8AC3E}">
        <p14:creationId xmlns:p14="http://schemas.microsoft.com/office/powerpoint/2010/main" val="1262901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802222-E41B-48E7-BF06-5C5509D621C0}"/>
              </a:ext>
            </a:extLst>
          </p:cNvPr>
          <p:cNvSpPr>
            <a:spLocks noGrp="1"/>
          </p:cNvSpPr>
          <p:nvPr>
            <p:ph type="dt" sz="half" idx="10"/>
          </p:nvPr>
        </p:nvSpPr>
        <p:spPr>
          <a:xfrm>
            <a:off x="438912" y="6153912"/>
            <a:ext cx="3456432" cy="502920"/>
          </a:xfrm>
          <a:prstGeom prst="rect">
            <a:avLst/>
          </a:prstGeom>
        </p:spPr>
        <p:txBody>
          <a:bodyPr/>
          <a:lstStyle/>
          <a:p>
            <a:fld id="{8EE14D2D-B1AF-4197-82D6-FC1F8BD05681}" type="datetime2">
              <a:rPr lang="en-US" smtClean="0"/>
              <a:t>Wednesday, March 31, 2021</a:t>
            </a:fld>
            <a:endParaRPr lang="en-US"/>
          </a:p>
        </p:txBody>
      </p:sp>
      <p:sp>
        <p:nvSpPr>
          <p:cNvPr id="3" name="Footer Placeholder 2">
            <a:extLst>
              <a:ext uri="{FF2B5EF4-FFF2-40B4-BE49-F238E27FC236}">
                <a16:creationId xmlns:a16="http://schemas.microsoft.com/office/drawing/2014/main" id="{17A636E3-B721-46E8-882F-C123530F0FEF}"/>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C4FC1178-3E0E-449A-B799-009C04C069AF}"/>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325485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23392-4FF4-4922-A14E-8AA23A9BDD70}"/>
              </a:ext>
            </a:extLst>
          </p:cNvPr>
          <p:cNvSpPr>
            <a:spLocks noGrp="1"/>
          </p:cNvSpPr>
          <p:nvPr>
            <p:ph type="title"/>
          </p:nvPr>
        </p:nvSpPr>
        <p:spPr>
          <a:xfrm>
            <a:off x="448056" y="388800"/>
            <a:ext cx="3447288" cy="1069848"/>
          </a:xfrm>
        </p:spPr>
        <p:txBody>
          <a:bodyPr wrap="square"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04FB38E-5055-4C9B-9A3B-A7B3A4887944}"/>
              </a:ext>
            </a:extLst>
          </p:cNvPr>
          <p:cNvSpPr>
            <a:spLocks noGrp="1"/>
          </p:cNvSpPr>
          <p:nvPr>
            <p:ph idx="1"/>
          </p:nvPr>
        </p:nvSpPr>
        <p:spPr>
          <a:xfrm>
            <a:off x="4370832" y="393192"/>
            <a:ext cx="7379208" cy="5559552"/>
          </a:xfrm>
        </p:spPr>
        <p:txBody>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E2EC2DB-2ED3-408C-BFF2-F413C9D8F91E}"/>
              </a:ext>
            </a:extLst>
          </p:cNvPr>
          <p:cNvSpPr>
            <a:spLocks noGrp="1"/>
          </p:cNvSpPr>
          <p:nvPr>
            <p:ph type="body" sz="half" idx="2"/>
          </p:nvPr>
        </p:nvSpPr>
        <p:spPr>
          <a:xfrm>
            <a:off x="448056" y="1733550"/>
            <a:ext cx="3447288" cy="421919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374FDF-3000-4B2C-AC88-8CE34D680596}"/>
              </a:ext>
            </a:extLst>
          </p:cNvPr>
          <p:cNvSpPr>
            <a:spLocks noGrp="1"/>
          </p:cNvSpPr>
          <p:nvPr>
            <p:ph type="dt" sz="half" idx="10"/>
          </p:nvPr>
        </p:nvSpPr>
        <p:spPr>
          <a:xfrm>
            <a:off x="438912" y="6153912"/>
            <a:ext cx="3456432" cy="502920"/>
          </a:xfrm>
          <a:prstGeom prst="rect">
            <a:avLst/>
          </a:prstGeom>
        </p:spPr>
        <p:txBody>
          <a:bodyPr/>
          <a:lstStyle/>
          <a:p>
            <a:fld id="{98771CEB-9838-4245-91B8-EFBAFE2D8B44}" type="datetime2">
              <a:rPr lang="en-US" smtClean="0"/>
              <a:t>Wednesday, March 31, 2021</a:t>
            </a:fld>
            <a:endParaRPr lang="en-US"/>
          </a:p>
        </p:txBody>
      </p:sp>
      <p:sp>
        <p:nvSpPr>
          <p:cNvPr id="6" name="Footer Placeholder 5">
            <a:extLst>
              <a:ext uri="{FF2B5EF4-FFF2-40B4-BE49-F238E27FC236}">
                <a16:creationId xmlns:a16="http://schemas.microsoft.com/office/drawing/2014/main" id="{0DA0B7F4-5B8C-49BD-9BDA-FCBD13E24227}"/>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3502BC00-0803-4A53-8657-91CE0DB80E54}"/>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183780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C2A98-C272-40D9-B75A-77A3D58678E0}"/>
              </a:ext>
            </a:extLst>
          </p:cNvPr>
          <p:cNvSpPr>
            <a:spLocks noGrp="1"/>
          </p:cNvSpPr>
          <p:nvPr>
            <p:ph type="title"/>
          </p:nvPr>
        </p:nvSpPr>
        <p:spPr>
          <a:xfrm>
            <a:off x="448056" y="388800"/>
            <a:ext cx="3447288" cy="1069848"/>
          </a:xfrm>
        </p:spPr>
        <p:txBody>
          <a:bodyPr wrap="square"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AD50DAC-9AC3-4A9A-91B7-6C95E4362561}"/>
              </a:ext>
            </a:extLst>
          </p:cNvPr>
          <p:cNvSpPr>
            <a:spLocks noGrp="1"/>
          </p:cNvSpPr>
          <p:nvPr>
            <p:ph type="pic" idx="1"/>
          </p:nvPr>
        </p:nvSpPr>
        <p:spPr>
          <a:xfrm>
            <a:off x="4370832" y="441324"/>
            <a:ext cx="7373112" cy="551141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3721B04-C243-49A9-B5D3-483379290943}"/>
              </a:ext>
            </a:extLst>
          </p:cNvPr>
          <p:cNvSpPr>
            <a:spLocks noGrp="1"/>
          </p:cNvSpPr>
          <p:nvPr>
            <p:ph type="body" sz="half" idx="2"/>
          </p:nvPr>
        </p:nvSpPr>
        <p:spPr>
          <a:xfrm>
            <a:off x="448056" y="1735200"/>
            <a:ext cx="3447288" cy="421475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8E949C-DD35-44F6-B45A-35134D7E1299}"/>
              </a:ext>
            </a:extLst>
          </p:cNvPr>
          <p:cNvSpPr>
            <a:spLocks noGrp="1"/>
          </p:cNvSpPr>
          <p:nvPr>
            <p:ph type="dt" sz="half" idx="10"/>
          </p:nvPr>
        </p:nvSpPr>
        <p:spPr>
          <a:xfrm>
            <a:off x="438912" y="6153912"/>
            <a:ext cx="3456432" cy="502920"/>
          </a:xfrm>
          <a:prstGeom prst="rect">
            <a:avLst/>
          </a:prstGeom>
        </p:spPr>
        <p:txBody>
          <a:bodyPr/>
          <a:lstStyle/>
          <a:p>
            <a:fld id="{51D3F6BF-A585-41F8-88DF-7E5D069F892A}" type="datetime2">
              <a:rPr lang="en-US" smtClean="0"/>
              <a:t>Wednesday, March 31, 2021</a:t>
            </a:fld>
            <a:endParaRPr lang="en-US"/>
          </a:p>
        </p:txBody>
      </p:sp>
      <p:sp>
        <p:nvSpPr>
          <p:cNvPr id="6" name="Footer Placeholder 5">
            <a:extLst>
              <a:ext uri="{FF2B5EF4-FFF2-40B4-BE49-F238E27FC236}">
                <a16:creationId xmlns:a16="http://schemas.microsoft.com/office/drawing/2014/main" id="{6BC70102-4B8E-4FEC-9BB7-97FDC1EABF86}"/>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086693AF-08A9-4388-A9B8-174D53955998}"/>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810677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DDBCE8-F60C-4E3A-83C0-BDE8DD2DE1FD}"/>
              </a:ext>
            </a:extLst>
          </p:cNvPr>
          <p:cNvSpPr>
            <a:spLocks noGrp="1"/>
          </p:cNvSpPr>
          <p:nvPr>
            <p:ph type="title"/>
          </p:nvPr>
        </p:nvSpPr>
        <p:spPr>
          <a:xfrm>
            <a:off x="448056" y="388800"/>
            <a:ext cx="11301984" cy="1141200"/>
          </a:xfrm>
          <a:prstGeom prst="rect">
            <a:avLst/>
          </a:prstGeom>
        </p:spPr>
        <p:txBody>
          <a:bodyPr vert="horz" lIns="0" tIns="0" rIns="0" bIns="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BBC57F-72F2-48BC-B1EE-1F2C6155D72E}"/>
              </a:ext>
            </a:extLst>
          </p:cNvPr>
          <p:cNvSpPr>
            <a:spLocks noGrp="1"/>
          </p:cNvSpPr>
          <p:nvPr>
            <p:ph type="body" idx="1"/>
          </p:nvPr>
        </p:nvSpPr>
        <p:spPr>
          <a:xfrm>
            <a:off x="448056" y="1733550"/>
            <a:ext cx="11293200" cy="3783013"/>
          </a:xfrm>
          <a:prstGeom prst="rect">
            <a:avLst/>
          </a:prstGeom>
        </p:spPr>
        <p:txBody>
          <a:bodyPr vert="horz" lIns="0" tIns="0" rIns="9144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930FBC45-A4BC-4EE5-82B1-8BC79122559A}"/>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6" name="Slide Number Placeholder 5">
            <a:extLst>
              <a:ext uri="{FF2B5EF4-FFF2-40B4-BE49-F238E27FC236}">
                <a16:creationId xmlns:a16="http://schemas.microsoft.com/office/drawing/2014/main" id="{725E1300-1995-409E-B058-59180872B694}"/>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a:t>
            </a:fld>
            <a:endParaRPr lang="en-US" dirty="0"/>
          </a:p>
        </p:txBody>
      </p:sp>
      <p:sp>
        <p:nvSpPr>
          <p:cNvPr id="10" name="Date Placeholder 3">
            <a:extLst>
              <a:ext uri="{FF2B5EF4-FFF2-40B4-BE49-F238E27FC236}">
                <a16:creationId xmlns:a16="http://schemas.microsoft.com/office/drawing/2014/main" id="{639030E9-7F3B-403F-96B2-7C2C627C30A0}"/>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Wednesday, March 31, 2021</a:t>
            </a:fld>
            <a:endParaRPr lang="en-US" dirty="0"/>
          </a:p>
        </p:txBody>
      </p:sp>
    </p:spTree>
    <p:extLst>
      <p:ext uri="{BB962C8B-B14F-4D97-AF65-F5344CB8AC3E}">
        <p14:creationId xmlns:p14="http://schemas.microsoft.com/office/powerpoint/2010/main" val="563491157"/>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2800" i="1" kern="1200">
          <a:solidFill>
            <a:schemeClr val="tx2"/>
          </a:solidFill>
          <a:latin typeface="+mj-lt"/>
          <a:ea typeface="+mj-ea"/>
          <a:cs typeface="+mj-cs"/>
        </a:defRPr>
      </a:lvl1pPr>
    </p:titleStyle>
    <p:bodyStyle>
      <a:lvl1pPr marL="450000" indent="-448056" algn="l" defTabSz="914400" rtl="0" eaLnBrk="1" latinLnBrk="0" hangingPunct="1">
        <a:lnSpc>
          <a:spcPct val="140000"/>
        </a:lnSpc>
        <a:spcBef>
          <a:spcPts val="1000"/>
        </a:spcBef>
        <a:buFont typeface="Calibri Light" panose="020F0302020204030204" pitchFamily="34" charset="0"/>
        <a:buChar char="→"/>
        <a:defRPr sz="1800" kern="1200">
          <a:solidFill>
            <a:schemeClr val="tx2">
              <a:alpha val="55000"/>
            </a:schemeClr>
          </a:solidFill>
          <a:latin typeface="+mn-lt"/>
          <a:ea typeface="+mn-ea"/>
          <a:cs typeface="+mn-cs"/>
        </a:defRPr>
      </a:lvl1pPr>
      <a:lvl2pPr marL="9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2pPr>
      <a:lvl3pPr marL="13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3pPr>
      <a:lvl4pPr marL="18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4pPr>
      <a:lvl5pPr marL="22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geeksforgeeks.org/convert-text-speech-python/" TargetMode="External"/><Relationship Id="rId2" Type="http://schemas.openxmlformats.org/officeDocument/2006/relationships/hyperlink" Target="https://realpython.com/" TargetMode="External"/><Relationship Id="rId1" Type="http://schemas.openxmlformats.org/officeDocument/2006/relationships/slideLayout" Target="../slideLayouts/slideLayout2.xml"/><Relationship Id="rId5" Type="http://schemas.openxmlformats.org/officeDocument/2006/relationships/hyperlink" Target="https://www.twilio.com/blog/send-whatsapp-message-30-seconds-python" TargetMode="External"/><Relationship Id="rId4" Type="http://schemas.openxmlformats.org/officeDocument/2006/relationships/hyperlink" Target="https://www.freecodecamp.org/news/send-emails-using-code-4fcea9df63f/"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www.pngall.com/thank-you-png"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pexels.com/photo/html-code-965345/" TargetMode="External"/><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F2E5B6AE-5EFE-45F0-A2AE-ED771CA3D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0660FB-D631-46EB-B059-9D431634F328}"/>
              </a:ext>
            </a:extLst>
          </p:cNvPr>
          <p:cNvSpPr>
            <a:spLocks noGrp="1"/>
          </p:cNvSpPr>
          <p:nvPr>
            <p:ph type="ctrTitle"/>
          </p:nvPr>
        </p:nvSpPr>
        <p:spPr>
          <a:xfrm>
            <a:off x="448055" y="655200"/>
            <a:ext cx="5432045" cy="1969200"/>
          </a:xfrm>
        </p:spPr>
        <p:txBody>
          <a:bodyPr anchor="b">
            <a:normAutofit/>
          </a:bodyPr>
          <a:lstStyle/>
          <a:p>
            <a:r>
              <a:rPr lang="en-US" dirty="0" err="1"/>
              <a:t>VISTAcare</a:t>
            </a:r>
            <a:endParaRPr lang="en-IN" dirty="0"/>
          </a:p>
        </p:txBody>
      </p:sp>
      <p:sp>
        <p:nvSpPr>
          <p:cNvPr id="3" name="Subtitle 2">
            <a:extLst>
              <a:ext uri="{FF2B5EF4-FFF2-40B4-BE49-F238E27FC236}">
                <a16:creationId xmlns:a16="http://schemas.microsoft.com/office/drawing/2014/main" id="{0C7C2C25-0A15-4BF1-B72B-36209B2A0373}"/>
              </a:ext>
            </a:extLst>
          </p:cNvPr>
          <p:cNvSpPr>
            <a:spLocks noGrp="1"/>
          </p:cNvSpPr>
          <p:nvPr>
            <p:ph type="subTitle" idx="1"/>
          </p:nvPr>
        </p:nvSpPr>
        <p:spPr>
          <a:xfrm>
            <a:off x="448055" y="2624400"/>
            <a:ext cx="5432045" cy="3326456"/>
          </a:xfrm>
        </p:spPr>
        <p:txBody>
          <a:bodyPr>
            <a:noAutofit/>
          </a:bodyPr>
          <a:lstStyle/>
          <a:p>
            <a:r>
              <a:rPr lang="en-US" sz="6000" dirty="0"/>
              <a:t>THE COVID</a:t>
            </a:r>
          </a:p>
          <a:p>
            <a:r>
              <a:rPr lang="en-US" sz="5800" dirty="0"/>
              <a:t>MANAGEMET</a:t>
            </a:r>
            <a:r>
              <a:rPr lang="en-US" sz="6000" dirty="0"/>
              <a:t> SYSTEM</a:t>
            </a:r>
          </a:p>
        </p:txBody>
      </p:sp>
      <p:cxnSp>
        <p:nvCxnSpPr>
          <p:cNvPr id="14" name="Straight Connector 10">
            <a:extLst>
              <a:ext uri="{FF2B5EF4-FFF2-40B4-BE49-F238E27FC236}">
                <a16:creationId xmlns:a16="http://schemas.microsoft.com/office/drawing/2014/main" id="{D255B435-D9F3-4A31-B89E-36741390DB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450000"/>
            <a:ext cx="54324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15" name="Picture 3" descr="Shimmering light effects">
            <a:extLst>
              <a:ext uri="{FF2B5EF4-FFF2-40B4-BE49-F238E27FC236}">
                <a16:creationId xmlns:a16="http://schemas.microsoft.com/office/drawing/2014/main" id="{EED7AA5A-56C3-4EE8-8EA8-31F451F9AF50}"/>
              </a:ext>
            </a:extLst>
          </p:cNvPr>
          <p:cNvPicPr>
            <a:picLocks noChangeAspect="1"/>
          </p:cNvPicPr>
          <p:nvPr/>
        </p:nvPicPr>
        <p:blipFill rotWithShape="1">
          <a:blip r:embed="rId2"/>
          <a:srcRect l="5211" r="9048"/>
          <a:stretch/>
        </p:blipFill>
        <p:spPr>
          <a:xfrm>
            <a:off x="6311900" y="10"/>
            <a:ext cx="5880100" cy="6857990"/>
          </a:xfrm>
          <a:prstGeom prst="rect">
            <a:avLst/>
          </a:prstGeom>
        </p:spPr>
      </p:pic>
    </p:spTree>
    <p:extLst>
      <p:ext uri="{BB962C8B-B14F-4D97-AF65-F5344CB8AC3E}">
        <p14:creationId xmlns:p14="http://schemas.microsoft.com/office/powerpoint/2010/main" val="1256946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FC100-86E3-424F-B49E-3CC4C4BC9714}"/>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05A5BC60-70C7-41FC-A961-6194FC7E29B2}"/>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A6995A14-08B0-409B-9193-890BBC28EE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46702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C9C04-1831-4B98-9B86-2F2AD5BE19F1}"/>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D35B525B-BF0D-4BE5-BBAC-6C6C84DA20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875"/>
            <a:ext cx="12192000" cy="6858000"/>
          </a:xfrm>
        </p:spPr>
      </p:pic>
    </p:spTree>
    <p:extLst>
      <p:ext uri="{BB962C8B-B14F-4D97-AF65-F5344CB8AC3E}">
        <p14:creationId xmlns:p14="http://schemas.microsoft.com/office/powerpoint/2010/main" val="420393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A8B3F-B78C-4C31-91FB-60DEC94AF4CF}"/>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0E7C437-3404-4EB5-BA35-AB413F1D27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1999" cy="6858000"/>
          </a:xfrm>
        </p:spPr>
      </p:pic>
    </p:spTree>
    <p:extLst>
      <p:ext uri="{BB962C8B-B14F-4D97-AF65-F5344CB8AC3E}">
        <p14:creationId xmlns:p14="http://schemas.microsoft.com/office/powerpoint/2010/main" val="3367455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AD1A3-83D3-49C2-BA78-31F72506EA3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E75A869-675C-405E-BB9C-C4B73901E2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8001"/>
          </a:xfrm>
        </p:spPr>
      </p:pic>
    </p:spTree>
    <p:extLst>
      <p:ext uri="{BB962C8B-B14F-4D97-AF65-F5344CB8AC3E}">
        <p14:creationId xmlns:p14="http://schemas.microsoft.com/office/powerpoint/2010/main" val="3672355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4CCE-A8BD-4F2A-9B06-F5F342C33BB6}"/>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2D02CDF-B354-4808-87F8-9783FD6C05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1"/>
          </a:xfrm>
        </p:spPr>
      </p:pic>
    </p:spTree>
    <p:extLst>
      <p:ext uri="{BB962C8B-B14F-4D97-AF65-F5344CB8AC3E}">
        <p14:creationId xmlns:p14="http://schemas.microsoft.com/office/powerpoint/2010/main" val="3796415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B951B-6F98-4650-8F88-8DD962F9073A}"/>
              </a:ext>
            </a:extLst>
          </p:cNvPr>
          <p:cNvSpPr>
            <a:spLocks noGrp="1"/>
          </p:cNvSpPr>
          <p:nvPr>
            <p:ph type="title"/>
          </p:nvPr>
        </p:nvSpPr>
        <p:spPr/>
        <p:txBody>
          <a:bodyPr/>
          <a:lstStyle/>
          <a:p>
            <a:r>
              <a:rPr lang="en-US" dirty="0"/>
              <a:t>INPUTS AND OUTPUTS</a:t>
            </a:r>
            <a:endParaRPr lang="en-IN" dirty="0"/>
          </a:p>
        </p:txBody>
      </p:sp>
      <p:pic>
        <p:nvPicPr>
          <p:cNvPr id="5" name="Content Placeholder 4">
            <a:extLst>
              <a:ext uri="{FF2B5EF4-FFF2-40B4-BE49-F238E27FC236}">
                <a16:creationId xmlns:a16="http://schemas.microsoft.com/office/drawing/2014/main" id="{E861C3F6-AAAB-43A9-ACF7-6A63C823D5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1960" y="1053296"/>
            <a:ext cx="11116218" cy="5050780"/>
          </a:xfrm>
        </p:spPr>
      </p:pic>
    </p:spTree>
    <p:extLst>
      <p:ext uri="{BB962C8B-B14F-4D97-AF65-F5344CB8AC3E}">
        <p14:creationId xmlns:p14="http://schemas.microsoft.com/office/powerpoint/2010/main" val="345116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E55D4-527D-44A8-9235-D1EE2FE04E37}"/>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729E0E92-FEC1-44DF-B03B-937D5CCE04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5715"/>
            <a:ext cx="12219938" cy="6873715"/>
          </a:xfrm>
        </p:spPr>
      </p:pic>
    </p:spTree>
    <p:extLst>
      <p:ext uri="{BB962C8B-B14F-4D97-AF65-F5344CB8AC3E}">
        <p14:creationId xmlns:p14="http://schemas.microsoft.com/office/powerpoint/2010/main" val="3502231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DE02E-74FF-4ED0-809B-209939B3B16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A20EEB85-D84F-47E0-B848-F0FF0FDF68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060820" cy="6784212"/>
          </a:xfrm>
        </p:spPr>
      </p:pic>
    </p:spTree>
    <p:extLst>
      <p:ext uri="{BB962C8B-B14F-4D97-AF65-F5344CB8AC3E}">
        <p14:creationId xmlns:p14="http://schemas.microsoft.com/office/powerpoint/2010/main" val="1303153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DFA66-F8BB-4217-B1F2-EC067B665941}"/>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A4953B22-33DD-46FC-867E-BAAE8DB8FC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026096" cy="6764680"/>
          </a:xfrm>
        </p:spPr>
      </p:pic>
    </p:spTree>
    <p:extLst>
      <p:ext uri="{BB962C8B-B14F-4D97-AF65-F5344CB8AC3E}">
        <p14:creationId xmlns:p14="http://schemas.microsoft.com/office/powerpoint/2010/main" val="700210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DDC78-DC02-4741-A0B8-26DB97A1AD2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2E45001-4721-4F43-AAB4-2D2A4E670F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8001"/>
          </a:xfrm>
        </p:spPr>
      </p:pic>
    </p:spTree>
    <p:extLst>
      <p:ext uri="{BB962C8B-B14F-4D97-AF65-F5344CB8AC3E}">
        <p14:creationId xmlns:p14="http://schemas.microsoft.com/office/powerpoint/2010/main" val="2270737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2DA69-88CE-4F39-9B3F-F01D026D9E99}"/>
              </a:ext>
            </a:extLst>
          </p:cNvPr>
          <p:cNvSpPr>
            <a:spLocks noGrp="1"/>
          </p:cNvSpPr>
          <p:nvPr>
            <p:ph type="title"/>
          </p:nvPr>
        </p:nvSpPr>
        <p:spPr/>
        <p:txBody>
          <a:bodyPr/>
          <a:lstStyle/>
          <a:p>
            <a:r>
              <a:rPr lang="en-US" dirty="0"/>
              <a:t>COMPUTER  PROJECT   2021 </a:t>
            </a:r>
            <a:br>
              <a:rPr lang="en-US" dirty="0"/>
            </a:br>
            <a:r>
              <a:rPr lang="en-US" dirty="0"/>
              <a:t>BY AKHILESH NEVATIA AND YUVRAJ SINGH</a:t>
            </a:r>
            <a:endParaRPr lang="en-IN" dirty="0"/>
          </a:p>
        </p:txBody>
      </p:sp>
      <p:sp>
        <p:nvSpPr>
          <p:cNvPr id="3" name="Content Placeholder 2">
            <a:extLst>
              <a:ext uri="{FF2B5EF4-FFF2-40B4-BE49-F238E27FC236}">
                <a16:creationId xmlns:a16="http://schemas.microsoft.com/office/drawing/2014/main" id="{DB43F3C8-A983-4F4F-970C-A5746A168731}"/>
              </a:ext>
            </a:extLst>
          </p:cNvPr>
          <p:cNvSpPr>
            <a:spLocks noGrp="1"/>
          </p:cNvSpPr>
          <p:nvPr>
            <p:ph idx="1"/>
          </p:nvPr>
        </p:nvSpPr>
        <p:spPr/>
        <p:txBody>
          <a:bodyPr>
            <a:normAutofit fontScale="92500"/>
          </a:bodyPr>
          <a:lstStyle/>
          <a:p>
            <a:r>
              <a:rPr lang="en-US" sz="3200" dirty="0"/>
              <a:t>INDEX:</a:t>
            </a:r>
          </a:p>
          <a:p>
            <a:pPr marL="1944" indent="0">
              <a:buNone/>
            </a:pPr>
            <a:r>
              <a:rPr lang="en-US" dirty="0"/>
              <a:t>       </a:t>
            </a:r>
            <a:r>
              <a:rPr lang="en-US" sz="2400" dirty="0"/>
              <a:t>1)CERTIFICATE</a:t>
            </a:r>
            <a:r>
              <a:rPr lang="en-IN" sz="2400" dirty="0"/>
              <a:t>                                                                  2)PROJECT DESCRIPTION</a:t>
            </a:r>
          </a:p>
          <a:p>
            <a:r>
              <a:rPr lang="en-IN" sz="2400" dirty="0"/>
              <a:t>3)BLOCK DIAGRAM                                                          4)PACKAGE AND MODULE</a:t>
            </a:r>
          </a:p>
          <a:p>
            <a:r>
              <a:rPr lang="en-IN" sz="2400" dirty="0"/>
              <a:t>5)CODE                                                                               6)INPUT AND OUTPUTS</a:t>
            </a:r>
          </a:p>
          <a:p>
            <a:r>
              <a:rPr lang="en-IN" sz="2400" dirty="0"/>
              <a:t>7)BIBLOGRAPHY                                                                8)THANK YOU</a:t>
            </a:r>
            <a:endParaRPr lang="en-US" sz="2400" dirty="0"/>
          </a:p>
        </p:txBody>
      </p:sp>
    </p:spTree>
    <p:extLst>
      <p:ext uri="{BB962C8B-B14F-4D97-AF65-F5344CB8AC3E}">
        <p14:creationId xmlns:p14="http://schemas.microsoft.com/office/powerpoint/2010/main" val="18692019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E0D38-B65B-47B8-8DD4-F04A637DE564}"/>
              </a:ext>
            </a:extLst>
          </p:cNvPr>
          <p:cNvSpPr>
            <a:spLocks noGrp="1"/>
          </p:cNvSpPr>
          <p:nvPr>
            <p:ph type="title"/>
          </p:nvPr>
        </p:nvSpPr>
        <p:spPr/>
        <p:txBody>
          <a:bodyPr/>
          <a:lstStyle/>
          <a:p>
            <a:r>
              <a:rPr lang="en-US" dirty="0"/>
              <a:t>Covid </a:t>
            </a:r>
            <a:r>
              <a:rPr lang="en-US" dirty="0" err="1"/>
              <a:t>QandA</a:t>
            </a:r>
            <a:r>
              <a:rPr lang="en-US" dirty="0"/>
              <a:t> test OUTPUT</a:t>
            </a:r>
            <a:endParaRPr lang="en-IN" dirty="0"/>
          </a:p>
        </p:txBody>
      </p:sp>
      <p:pic>
        <p:nvPicPr>
          <p:cNvPr id="5" name="Content Placeholder 4">
            <a:extLst>
              <a:ext uri="{FF2B5EF4-FFF2-40B4-BE49-F238E27FC236}">
                <a16:creationId xmlns:a16="http://schemas.microsoft.com/office/drawing/2014/main" id="{27CCADD3-0C89-4254-BA51-BD24F3A03C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068" y="1537494"/>
            <a:ext cx="9884779" cy="5193268"/>
          </a:xfrm>
        </p:spPr>
      </p:pic>
    </p:spTree>
    <p:extLst>
      <p:ext uri="{BB962C8B-B14F-4D97-AF65-F5344CB8AC3E}">
        <p14:creationId xmlns:p14="http://schemas.microsoft.com/office/powerpoint/2010/main" val="29015371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5C43F-3B39-4E6E-8937-93823C696E79}"/>
              </a:ext>
            </a:extLst>
          </p:cNvPr>
          <p:cNvSpPr>
            <a:spLocks noGrp="1"/>
          </p:cNvSpPr>
          <p:nvPr>
            <p:ph type="title"/>
          </p:nvPr>
        </p:nvSpPr>
        <p:spPr/>
        <p:txBody>
          <a:bodyPr/>
          <a:lstStyle/>
          <a:p>
            <a:r>
              <a:rPr lang="en-US" dirty="0"/>
              <a:t>Automated email sent to patient</a:t>
            </a:r>
            <a:endParaRPr lang="en-IN" dirty="0"/>
          </a:p>
        </p:txBody>
      </p:sp>
      <p:pic>
        <p:nvPicPr>
          <p:cNvPr id="5" name="Content Placeholder 4">
            <a:extLst>
              <a:ext uri="{FF2B5EF4-FFF2-40B4-BE49-F238E27FC236}">
                <a16:creationId xmlns:a16="http://schemas.microsoft.com/office/drawing/2014/main" id="{6544E6B7-E7D6-4AF2-AD87-0266892FEE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7965" y="1816160"/>
            <a:ext cx="11653959" cy="4653039"/>
          </a:xfrm>
        </p:spPr>
      </p:pic>
    </p:spTree>
    <p:extLst>
      <p:ext uri="{BB962C8B-B14F-4D97-AF65-F5344CB8AC3E}">
        <p14:creationId xmlns:p14="http://schemas.microsoft.com/office/powerpoint/2010/main" val="1153405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B1FB9-BE1B-4C10-BAD6-159208E6C2E3}"/>
              </a:ext>
            </a:extLst>
          </p:cNvPr>
          <p:cNvSpPr>
            <a:spLocks noGrp="1"/>
          </p:cNvSpPr>
          <p:nvPr>
            <p:ph type="title"/>
          </p:nvPr>
        </p:nvSpPr>
        <p:spPr/>
        <p:txBody>
          <a:bodyPr/>
          <a:lstStyle/>
          <a:p>
            <a:r>
              <a:rPr lang="en-US" dirty="0" err="1"/>
              <a:t>Whatsapp</a:t>
            </a:r>
            <a:r>
              <a:rPr lang="en-US" dirty="0"/>
              <a:t> sent from admins phone number </a:t>
            </a:r>
            <a:endParaRPr lang="en-IN" dirty="0"/>
          </a:p>
        </p:txBody>
      </p:sp>
      <p:pic>
        <p:nvPicPr>
          <p:cNvPr id="5" name="Content Placeholder 4">
            <a:extLst>
              <a:ext uri="{FF2B5EF4-FFF2-40B4-BE49-F238E27FC236}">
                <a16:creationId xmlns:a16="http://schemas.microsoft.com/office/drawing/2014/main" id="{F8487297-9104-4057-84D9-395D3E4F5D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1960" y="959400"/>
            <a:ext cx="11040126" cy="5036286"/>
          </a:xfrm>
        </p:spPr>
      </p:pic>
    </p:spTree>
    <p:extLst>
      <p:ext uri="{BB962C8B-B14F-4D97-AF65-F5344CB8AC3E}">
        <p14:creationId xmlns:p14="http://schemas.microsoft.com/office/powerpoint/2010/main" val="7648437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A07AB-B0F6-4A73-9321-41DF0021D545}"/>
              </a:ext>
            </a:extLst>
          </p:cNvPr>
          <p:cNvSpPr>
            <a:spLocks noGrp="1"/>
          </p:cNvSpPr>
          <p:nvPr>
            <p:ph type="title"/>
          </p:nvPr>
        </p:nvSpPr>
        <p:spPr/>
        <p:txBody>
          <a:bodyPr/>
          <a:lstStyle/>
          <a:p>
            <a:r>
              <a:rPr lang="en-US" dirty="0" err="1"/>
              <a:t>Whatsapp</a:t>
            </a:r>
            <a:r>
              <a:rPr lang="en-US" dirty="0"/>
              <a:t> (clients side)</a:t>
            </a:r>
            <a:endParaRPr lang="en-IN" dirty="0"/>
          </a:p>
        </p:txBody>
      </p:sp>
      <p:pic>
        <p:nvPicPr>
          <p:cNvPr id="5" name="Content Placeholder 4">
            <a:extLst>
              <a:ext uri="{FF2B5EF4-FFF2-40B4-BE49-F238E27FC236}">
                <a16:creationId xmlns:a16="http://schemas.microsoft.com/office/drawing/2014/main" id="{6BD6DC4E-551C-40F2-A467-E55DEBF1BC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925" y="959399"/>
            <a:ext cx="10937966" cy="5152033"/>
          </a:xfrm>
        </p:spPr>
      </p:pic>
    </p:spTree>
    <p:extLst>
      <p:ext uri="{BB962C8B-B14F-4D97-AF65-F5344CB8AC3E}">
        <p14:creationId xmlns:p14="http://schemas.microsoft.com/office/powerpoint/2010/main" val="27982853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4A4FB-98B4-4468-850B-511E46CFB8A4}"/>
              </a:ext>
            </a:extLst>
          </p:cNvPr>
          <p:cNvSpPr>
            <a:spLocks noGrp="1"/>
          </p:cNvSpPr>
          <p:nvPr>
            <p:ph type="title"/>
          </p:nvPr>
        </p:nvSpPr>
        <p:spPr/>
        <p:txBody>
          <a:bodyPr/>
          <a:lstStyle/>
          <a:p>
            <a:r>
              <a:rPr lang="en-US" dirty="0" err="1"/>
              <a:t>biblography</a:t>
            </a:r>
            <a:endParaRPr lang="en-IN" dirty="0"/>
          </a:p>
        </p:txBody>
      </p:sp>
      <p:sp>
        <p:nvSpPr>
          <p:cNvPr id="3" name="Content Placeholder 2">
            <a:extLst>
              <a:ext uri="{FF2B5EF4-FFF2-40B4-BE49-F238E27FC236}">
                <a16:creationId xmlns:a16="http://schemas.microsoft.com/office/drawing/2014/main" id="{EB72EAA2-952E-40AA-A122-BF4335B4A331}"/>
              </a:ext>
            </a:extLst>
          </p:cNvPr>
          <p:cNvSpPr>
            <a:spLocks noGrp="1"/>
          </p:cNvSpPr>
          <p:nvPr>
            <p:ph idx="1"/>
          </p:nvPr>
        </p:nvSpPr>
        <p:spPr/>
        <p:txBody>
          <a:bodyPr/>
          <a:lstStyle/>
          <a:p>
            <a:r>
              <a:rPr lang="en-US" dirty="0"/>
              <a:t>1) </a:t>
            </a:r>
            <a:r>
              <a:rPr lang="en-US" dirty="0">
                <a:hlinkClick r:id="rId2"/>
              </a:rPr>
              <a:t>https://realpython.com/</a:t>
            </a:r>
            <a:endParaRPr lang="en-US" dirty="0"/>
          </a:p>
          <a:p>
            <a:r>
              <a:rPr lang="en-US" dirty="0"/>
              <a:t>2) </a:t>
            </a:r>
            <a:r>
              <a:rPr lang="en-US" dirty="0">
                <a:hlinkClick r:id="rId3"/>
              </a:rPr>
              <a:t>https://www.geeksforgeeks.org/convert-text-speech-python/</a:t>
            </a:r>
            <a:endParaRPr lang="en-US" dirty="0"/>
          </a:p>
          <a:p>
            <a:r>
              <a:rPr lang="en-US" dirty="0"/>
              <a:t>3) </a:t>
            </a:r>
            <a:r>
              <a:rPr lang="en-US" dirty="0">
                <a:hlinkClick r:id="rId4"/>
              </a:rPr>
              <a:t>https://www.freecodecamp.org/news/send-emails-using-code-4fcea9df63f/</a:t>
            </a:r>
            <a:endParaRPr lang="en-US" dirty="0"/>
          </a:p>
          <a:p>
            <a:r>
              <a:rPr lang="en-US" dirty="0"/>
              <a:t>4) </a:t>
            </a:r>
            <a:r>
              <a:rPr lang="en-US" dirty="0">
                <a:hlinkClick r:id="rId5"/>
              </a:rPr>
              <a:t>https://www.twilio.com/blog/send-whatsapp-message-30-seconds-python</a:t>
            </a:r>
            <a:endParaRPr lang="en-US" dirty="0"/>
          </a:p>
          <a:p>
            <a:r>
              <a:rPr lang="en-US" dirty="0"/>
              <a:t>5)</a:t>
            </a:r>
            <a:r>
              <a:rPr lang="en-US" dirty="0" err="1"/>
              <a:t>github</a:t>
            </a:r>
            <a:endParaRPr lang="en-US" dirty="0"/>
          </a:p>
          <a:p>
            <a:endParaRPr lang="en-US" dirty="0"/>
          </a:p>
        </p:txBody>
      </p:sp>
    </p:spTree>
    <p:extLst>
      <p:ext uri="{BB962C8B-B14F-4D97-AF65-F5344CB8AC3E}">
        <p14:creationId xmlns:p14="http://schemas.microsoft.com/office/powerpoint/2010/main" val="27617838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8AC70-1EFF-432C-916A-47919E53D929}"/>
              </a:ext>
            </a:extLst>
          </p:cNvPr>
          <p:cNvSpPr>
            <a:spLocks noGrp="1"/>
          </p:cNvSpPr>
          <p:nvPr>
            <p:ph type="title"/>
          </p:nvPr>
        </p:nvSpPr>
        <p:spPr/>
        <p:txBody>
          <a:bodyPr>
            <a:normAutofit fontScale="90000"/>
          </a:bodyPr>
          <a:lstStyle/>
          <a:p>
            <a:r>
              <a:rPr lang="en-US" dirty="0"/>
              <a:t>THANK YOU Vasudha </a:t>
            </a:r>
            <a:r>
              <a:rPr lang="en-US" dirty="0" err="1"/>
              <a:t>maam</a:t>
            </a:r>
            <a:r>
              <a:rPr lang="en-US" dirty="0"/>
              <a:t> for being such a wonderful teacher.</a:t>
            </a:r>
            <a:br>
              <a:rPr lang="en-US" dirty="0"/>
            </a:br>
            <a:r>
              <a:rPr lang="en-US" dirty="0"/>
              <a:t>We also would like to thank </a:t>
            </a:r>
            <a:r>
              <a:rPr lang="en-US" dirty="0" err="1"/>
              <a:t>cbse</a:t>
            </a:r>
            <a:r>
              <a:rPr lang="en-US" dirty="0"/>
              <a:t> for giving us this opportunity to present our talent through this project</a:t>
            </a:r>
            <a:endParaRPr lang="en-IN" dirty="0"/>
          </a:p>
        </p:txBody>
      </p:sp>
      <p:pic>
        <p:nvPicPr>
          <p:cNvPr id="5" name="Content Placeholder 4">
            <a:extLst>
              <a:ext uri="{FF2B5EF4-FFF2-40B4-BE49-F238E27FC236}">
                <a16:creationId xmlns:a16="http://schemas.microsoft.com/office/drawing/2014/main" id="{0E836175-69C7-4C48-B414-5C9B3313F4D3}"/>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882097" y="1530000"/>
            <a:ext cx="6100184" cy="3799662"/>
          </a:xfrm>
        </p:spPr>
      </p:pic>
    </p:spTree>
    <p:extLst>
      <p:ext uri="{BB962C8B-B14F-4D97-AF65-F5344CB8AC3E}">
        <p14:creationId xmlns:p14="http://schemas.microsoft.com/office/powerpoint/2010/main" val="3426420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810F9-E164-4A43-B793-EAE4C656F5C9}"/>
              </a:ext>
            </a:extLst>
          </p:cNvPr>
          <p:cNvSpPr>
            <a:spLocks noGrp="1"/>
          </p:cNvSpPr>
          <p:nvPr>
            <p:ph type="title"/>
          </p:nvPr>
        </p:nvSpPr>
        <p:spPr/>
        <p:txBody>
          <a:bodyPr/>
          <a:lstStyle/>
          <a:p>
            <a:r>
              <a:rPr lang="en-US" dirty="0"/>
              <a:t>                                                         2)   </a:t>
            </a:r>
            <a:r>
              <a:rPr lang="en-US" sz="4000" dirty="0"/>
              <a:t>PROJECT             </a:t>
            </a:r>
            <a:br>
              <a:rPr lang="en-US" sz="4000" dirty="0"/>
            </a:br>
            <a:r>
              <a:rPr lang="en-US" sz="4000" dirty="0"/>
              <a:t>                                   DESCRIPTION</a:t>
            </a:r>
            <a:endParaRPr lang="en-IN" sz="4000" dirty="0"/>
          </a:p>
        </p:txBody>
      </p:sp>
      <p:sp>
        <p:nvSpPr>
          <p:cNvPr id="3" name="Content Placeholder 2">
            <a:extLst>
              <a:ext uri="{FF2B5EF4-FFF2-40B4-BE49-F238E27FC236}">
                <a16:creationId xmlns:a16="http://schemas.microsoft.com/office/drawing/2014/main" id="{F7E45227-450C-40DC-A61A-46E098F1E2FE}"/>
              </a:ext>
            </a:extLst>
          </p:cNvPr>
          <p:cNvSpPr>
            <a:spLocks noGrp="1"/>
          </p:cNvSpPr>
          <p:nvPr>
            <p:ph idx="1"/>
          </p:nvPr>
        </p:nvSpPr>
        <p:spPr>
          <a:xfrm>
            <a:off x="448056" y="1735200"/>
            <a:ext cx="11293200" cy="4203961"/>
          </a:xfrm>
        </p:spPr>
        <p:txBody>
          <a:bodyPr>
            <a:normAutofit fontScale="25000" lnSpcReduction="20000"/>
          </a:bodyPr>
          <a:lstStyle/>
          <a:p>
            <a:r>
              <a:rPr lang="en-US" sz="12800" dirty="0">
                <a:solidFill>
                  <a:schemeClr val="tx2"/>
                </a:solidFill>
                <a:latin typeface="Calibri" panose="020F0502020204030204" pitchFamily="34" charset="0"/>
              </a:rPr>
              <a:t>OBJECTIVE</a:t>
            </a:r>
            <a:r>
              <a:rPr lang="en-US" sz="12800" dirty="0"/>
              <a:t>:</a:t>
            </a:r>
          </a:p>
          <a:p>
            <a:r>
              <a:rPr lang="en-US" sz="11200" b="0" i="0" dirty="0">
                <a:solidFill>
                  <a:schemeClr val="tx2"/>
                </a:solidFill>
                <a:effectLst/>
                <a:latin typeface="Calibri" panose="020F0502020204030204" pitchFamily="34" charset="0"/>
              </a:rPr>
              <a:t>This diagnostic management tool is designed to help small clinics or hospitals in these tough times of the covid pandemic by creating tables and storing staff and patient information leading to an efficient flow while working in the hospital. </a:t>
            </a:r>
            <a:r>
              <a:rPr lang="en-US" sz="11200" dirty="0">
                <a:solidFill>
                  <a:schemeClr val="tx2"/>
                </a:solidFill>
                <a:latin typeface="Calibri" panose="020F0502020204030204" pitchFamily="34" charset="0"/>
              </a:rPr>
              <a:t>It comes</a:t>
            </a:r>
            <a:r>
              <a:rPr lang="en-US" sz="11200" b="0" i="0" dirty="0">
                <a:solidFill>
                  <a:schemeClr val="tx2"/>
                </a:solidFill>
                <a:effectLst/>
                <a:latin typeface="Calibri" panose="020F0502020204030204" pitchFamily="34" charset="0"/>
              </a:rPr>
              <a:t> has an added feature of a basic </a:t>
            </a:r>
            <a:r>
              <a:rPr lang="en-US" sz="11200" b="0" i="0" dirty="0" err="1">
                <a:solidFill>
                  <a:schemeClr val="tx2"/>
                </a:solidFill>
                <a:effectLst/>
                <a:latin typeface="Calibri" panose="020F0502020204030204" pitchFamily="34" charset="0"/>
              </a:rPr>
              <a:t>QandA</a:t>
            </a:r>
            <a:r>
              <a:rPr lang="en-US" sz="11200" b="0" i="0" dirty="0">
                <a:solidFill>
                  <a:schemeClr val="tx2"/>
                </a:solidFill>
                <a:effectLst/>
                <a:latin typeface="Calibri" panose="020F0502020204030204" pitchFamily="34" charset="0"/>
              </a:rPr>
              <a:t> test which acts as a preliminary test in order to separate out most likely covid cases at times of high traffic in hospitals.</a:t>
            </a:r>
          </a:p>
          <a:p>
            <a:pPr marL="1944" indent="0">
              <a:buNone/>
            </a:pPr>
            <a:endParaRPr lang="en-US" sz="1800" b="0" i="0" dirty="0">
              <a:solidFill>
                <a:schemeClr val="tx2"/>
              </a:solidFill>
              <a:effectLst/>
              <a:latin typeface="Calibri" panose="020F0502020204030204" pitchFamily="34" charset="0"/>
            </a:endParaRPr>
          </a:p>
          <a:p>
            <a:pPr marL="1944" indent="0">
              <a:buNone/>
            </a:pPr>
            <a:endParaRPr lang="en-US" sz="1800" b="0" i="0" dirty="0">
              <a:solidFill>
                <a:schemeClr val="tx2"/>
              </a:solidFill>
              <a:effectLst/>
              <a:latin typeface="Calibri" panose="020F0502020204030204" pitchFamily="34" charset="0"/>
            </a:endParaRPr>
          </a:p>
          <a:p>
            <a:pPr marL="1944" indent="0">
              <a:buNone/>
            </a:pPr>
            <a:endParaRPr lang="en-US" sz="1800" b="0" i="0" dirty="0">
              <a:solidFill>
                <a:schemeClr val="tx2"/>
              </a:solidFill>
              <a:effectLst/>
              <a:latin typeface="Calibri" panose="020F0502020204030204" pitchFamily="34" charset="0"/>
            </a:endParaRPr>
          </a:p>
          <a:p>
            <a:pPr marL="1944" indent="0">
              <a:buNone/>
            </a:pPr>
            <a:r>
              <a:rPr lang="en-US" sz="1800" b="0" i="0" dirty="0">
                <a:solidFill>
                  <a:schemeClr val="tx2"/>
                </a:solidFill>
                <a:effectLst/>
                <a:latin typeface="Calibri" panose="020F0502020204030204" pitchFamily="34" charset="0"/>
              </a:rPr>
              <a:t> </a:t>
            </a:r>
            <a:br>
              <a:rPr lang="en-US" dirty="0"/>
            </a:br>
            <a:endParaRPr lang="en-IN" dirty="0"/>
          </a:p>
        </p:txBody>
      </p:sp>
    </p:spTree>
    <p:extLst>
      <p:ext uri="{BB962C8B-B14F-4D97-AF65-F5344CB8AC3E}">
        <p14:creationId xmlns:p14="http://schemas.microsoft.com/office/powerpoint/2010/main" val="696547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1BBF5-1836-4B6E-8544-A5AE69509611}"/>
              </a:ext>
            </a:extLst>
          </p:cNvPr>
          <p:cNvSpPr>
            <a:spLocks noGrp="1"/>
          </p:cNvSpPr>
          <p:nvPr>
            <p:ph type="title"/>
          </p:nvPr>
        </p:nvSpPr>
        <p:spPr/>
        <p:txBody>
          <a:bodyPr/>
          <a:lstStyle/>
          <a:p>
            <a:r>
              <a:rPr lang="en-US" dirty="0"/>
              <a:t>                                                     2)     </a:t>
            </a:r>
            <a:r>
              <a:rPr lang="en-US" sz="3600" dirty="0"/>
              <a:t>PROJECT             </a:t>
            </a:r>
            <a:br>
              <a:rPr lang="en-US" sz="3600" dirty="0"/>
            </a:br>
            <a:r>
              <a:rPr lang="en-US" sz="3600" dirty="0"/>
              <a:t>                                      DESCRIPTION</a:t>
            </a:r>
            <a:endParaRPr lang="en-IN" sz="3600" dirty="0"/>
          </a:p>
        </p:txBody>
      </p:sp>
      <p:sp>
        <p:nvSpPr>
          <p:cNvPr id="3" name="Content Placeholder 2">
            <a:extLst>
              <a:ext uri="{FF2B5EF4-FFF2-40B4-BE49-F238E27FC236}">
                <a16:creationId xmlns:a16="http://schemas.microsoft.com/office/drawing/2014/main" id="{FBF41C0F-9E13-4D57-B39A-DFA3E70BF270}"/>
              </a:ext>
            </a:extLst>
          </p:cNvPr>
          <p:cNvSpPr>
            <a:spLocks noGrp="1"/>
          </p:cNvSpPr>
          <p:nvPr>
            <p:ph idx="1"/>
          </p:nvPr>
        </p:nvSpPr>
        <p:spPr>
          <a:xfrm>
            <a:off x="496523" y="1735200"/>
            <a:ext cx="11293200" cy="4734000"/>
          </a:xfrm>
        </p:spPr>
        <p:txBody>
          <a:bodyPr>
            <a:normAutofit fontScale="40000" lnSpcReduction="20000"/>
          </a:bodyPr>
          <a:lstStyle/>
          <a:p>
            <a:r>
              <a:rPr lang="en-US" sz="7600" dirty="0">
                <a:solidFill>
                  <a:schemeClr val="tx2"/>
                </a:solidFill>
                <a:latin typeface="Calibri" panose="020F0502020204030204" pitchFamily="34" charset="0"/>
              </a:rPr>
              <a:t>PROBLEM</a:t>
            </a:r>
            <a:r>
              <a:rPr lang="en-US" sz="7600" dirty="0">
                <a:solidFill>
                  <a:schemeClr val="tx1">
                    <a:alpha val="55000"/>
                  </a:schemeClr>
                </a:solidFill>
              </a:rPr>
              <a:t> </a:t>
            </a:r>
            <a:r>
              <a:rPr lang="en-US" sz="7600" dirty="0">
                <a:solidFill>
                  <a:schemeClr val="tx2"/>
                </a:solidFill>
                <a:latin typeface="Calibri" panose="020F0502020204030204" pitchFamily="34" charset="0"/>
              </a:rPr>
              <a:t>IDENTIFICATION</a:t>
            </a:r>
            <a:r>
              <a:rPr lang="en-US" sz="3500" dirty="0">
                <a:solidFill>
                  <a:schemeClr val="tx1">
                    <a:alpha val="55000"/>
                  </a:schemeClr>
                </a:solidFill>
              </a:rPr>
              <a:t>:</a:t>
            </a:r>
          </a:p>
          <a:p>
            <a:r>
              <a:rPr lang="en-US" sz="4200" dirty="0">
                <a:solidFill>
                  <a:schemeClr val="tx1">
                    <a:alpha val="55000"/>
                  </a:schemeClr>
                </a:solidFill>
              </a:rPr>
              <a:t>“</a:t>
            </a:r>
            <a:r>
              <a:rPr lang="en-US" sz="4200" dirty="0">
                <a:solidFill>
                  <a:schemeClr val="tx2"/>
                </a:solidFill>
                <a:latin typeface="Calibri" panose="020F0502020204030204" pitchFamily="34" charset="0"/>
              </a:rPr>
              <a:t>THE COVID PANDEMIC” – The most unexpected Virus the world has ever seen. It has effected the life of every individual across the world and while everyone is in turmoil , they depend on DOCTORS and HOSPITALS to help save their lives or to cure them.</a:t>
            </a:r>
          </a:p>
          <a:p>
            <a:r>
              <a:rPr lang="en-US" sz="4200" dirty="0">
                <a:solidFill>
                  <a:schemeClr val="tx2"/>
                </a:solidFill>
                <a:latin typeface="Calibri" panose="020F0502020204030204" pitchFamily="34" charset="0"/>
              </a:rPr>
              <a:t>It is of utmost importance in these unprecedented times to ensure that hospitals run efficiently keeping a record of all the hospital staff and patients to maintain regularity and uniformity in their functioning . Through the covid management system we present to you today , we will show you how the hospital can do so by using tables made by us to store information as an Admin.</a:t>
            </a:r>
          </a:p>
          <a:p>
            <a:r>
              <a:rPr lang="en-IN" sz="4200" dirty="0">
                <a:solidFill>
                  <a:schemeClr val="tx2"/>
                </a:solidFill>
                <a:latin typeface="Calibri" panose="020F0502020204030204" pitchFamily="34" charset="0"/>
              </a:rPr>
              <a:t> It is also seen that even though everyone is aware of the virus called COVID-19 , most of the people aren’t familiar with the symptoms. To help solve this Problem we have come up with a series of Questions based on symptoms  which the patient should answer before a Covid Test , giving him a likely prediction whether he should go ahead with a swab test in the hospital or not. This helps patient gain some information about the symptoms and at the same time decide if he needs to go for a covid test immediately.</a:t>
            </a:r>
          </a:p>
        </p:txBody>
      </p:sp>
    </p:spTree>
    <p:extLst>
      <p:ext uri="{BB962C8B-B14F-4D97-AF65-F5344CB8AC3E}">
        <p14:creationId xmlns:p14="http://schemas.microsoft.com/office/powerpoint/2010/main" val="3939042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B5CA-870D-487E-9A12-9A5EB16ACC28}"/>
              </a:ext>
            </a:extLst>
          </p:cNvPr>
          <p:cNvSpPr>
            <a:spLocks noGrp="1"/>
          </p:cNvSpPr>
          <p:nvPr>
            <p:ph type="title"/>
          </p:nvPr>
        </p:nvSpPr>
        <p:spPr/>
        <p:txBody>
          <a:bodyPr>
            <a:normAutofit/>
          </a:bodyPr>
          <a:lstStyle/>
          <a:p>
            <a:r>
              <a:rPr lang="en-US" dirty="0"/>
              <a:t>                                                    3)              </a:t>
            </a:r>
            <a:r>
              <a:rPr lang="en-US" sz="3600" dirty="0"/>
              <a:t>BLOCK </a:t>
            </a:r>
            <a:br>
              <a:rPr lang="en-US" sz="3600" dirty="0"/>
            </a:br>
            <a:r>
              <a:rPr lang="en-US" sz="3600" dirty="0"/>
              <a:t>                                              DIAGRAM</a:t>
            </a:r>
            <a:endParaRPr lang="en-IN" sz="3600" dirty="0"/>
          </a:p>
        </p:txBody>
      </p:sp>
      <p:sp>
        <p:nvSpPr>
          <p:cNvPr id="3" name="Content Placeholder 2">
            <a:extLst>
              <a:ext uri="{FF2B5EF4-FFF2-40B4-BE49-F238E27FC236}">
                <a16:creationId xmlns:a16="http://schemas.microsoft.com/office/drawing/2014/main" id="{02F9EA96-CD64-42B8-BD03-C1E3223CECA1}"/>
              </a:ext>
            </a:extLst>
          </p:cNvPr>
          <p:cNvSpPr>
            <a:spLocks noGrp="1"/>
          </p:cNvSpPr>
          <p:nvPr>
            <p:ph idx="1"/>
          </p:nvPr>
        </p:nvSpPr>
        <p:spPr/>
        <p:txBody>
          <a:bodyPr/>
          <a:lstStyle/>
          <a:p>
            <a:r>
              <a:rPr lang="en-US" dirty="0"/>
              <a:t>KEY:</a:t>
            </a:r>
          </a:p>
          <a:p>
            <a:endParaRPr lang="en-IN" dirty="0"/>
          </a:p>
        </p:txBody>
      </p:sp>
      <p:pic>
        <p:nvPicPr>
          <p:cNvPr id="5" name="Picture 4">
            <a:extLst>
              <a:ext uri="{FF2B5EF4-FFF2-40B4-BE49-F238E27FC236}">
                <a16:creationId xmlns:a16="http://schemas.microsoft.com/office/drawing/2014/main" id="{54B3E75B-F514-449F-BD4A-6ED4A9BA98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891761" y="-331563"/>
            <a:ext cx="4039087" cy="9336862"/>
          </a:xfrm>
          <a:prstGeom prst="rect">
            <a:avLst/>
          </a:prstGeom>
        </p:spPr>
      </p:pic>
    </p:spTree>
    <p:extLst>
      <p:ext uri="{BB962C8B-B14F-4D97-AF65-F5344CB8AC3E}">
        <p14:creationId xmlns:p14="http://schemas.microsoft.com/office/powerpoint/2010/main" val="240857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FE3B2-493B-4072-AA4C-BEA27B2F43FC}"/>
              </a:ext>
            </a:extLst>
          </p:cNvPr>
          <p:cNvSpPr>
            <a:spLocks noGrp="1"/>
          </p:cNvSpPr>
          <p:nvPr>
            <p:ph type="title"/>
          </p:nvPr>
        </p:nvSpPr>
        <p:spPr/>
        <p:txBody>
          <a:bodyPr/>
          <a:lstStyle/>
          <a:p>
            <a:r>
              <a:rPr lang="en-US" sz="2800" dirty="0"/>
              <a:t>                                                                3)     </a:t>
            </a:r>
            <a:r>
              <a:rPr lang="en-US" sz="3600" dirty="0"/>
              <a:t>BLOCK </a:t>
            </a:r>
            <a:br>
              <a:rPr lang="en-US" sz="3600" dirty="0"/>
            </a:br>
            <a:r>
              <a:rPr lang="en-US" sz="3600" dirty="0"/>
              <a:t>                                               DIAGRAM</a:t>
            </a:r>
            <a:endParaRPr lang="en-IN" sz="3600" dirty="0"/>
          </a:p>
        </p:txBody>
      </p:sp>
      <p:pic>
        <p:nvPicPr>
          <p:cNvPr id="5" name="Content Placeholder 4">
            <a:extLst>
              <a:ext uri="{FF2B5EF4-FFF2-40B4-BE49-F238E27FC236}">
                <a16:creationId xmlns:a16="http://schemas.microsoft.com/office/drawing/2014/main" id="{D7AB8B94-1F9A-4EB5-A48D-6FBD9E8FD2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6200000">
            <a:off x="3637650" y="-1139984"/>
            <a:ext cx="4647412" cy="9987379"/>
          </a:xfrm>
        </p:spPr>
      </p:pic>
    </p:spTree>
    <p:extLst>
      <p:ext uri="{BB962C8B-B14F-4D97-AF65-F5344CB8AC3E}">
        <p14:creationId xmlns:p14="http://schemas.microsoft.com/office/powerpoint/2010/main" val="2920959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C0EAF-1ECA-491E-AA28-C50A4850ACC7}"/>
              </a:ext>
            </a:extLst>
          </p:cNvPr>
          <p:cNvSpPr>
            <a:spLocks noGrp="1"/>
          </p:cNvSpPr>
          <p:nvPr>
            <p:ph type="title"/>
          </p:nvPr>
        </p:nvSpPr>
        <p:spPr/>
        <p:txBody>
          <a:bodyPr>
            <a:normAutofit/>
          </a:bodyPr>
          <a:lstStyle/>
          <a:p>
            <a:br>
              <a:rPr lang="en-US" sz="3600" dirty="0"/>
            </a:br>
            <a:r>
              <a:rPr lang="en-US" sz="3600" dirty="0"/>
              <a:t>                               4) PACKAGE  AND MODULES</a:t>
            </a:r>
            <a:endParaRPr lang="en-IN" sz="3600" dirty="0"/>
          </a:p>
        </p:txBody>
      </p:sp>
      <p:sp>
        <p:nvSpPr>
          <p:cNvPr id="3" name="Content Placeholder 2">
            <a:extLst>
              <a:ext uri="{FF2B5EF4-FFF2-40B4-BE49-F238E27FC236}">
                <a16:creationId xmlns:a16="http://schemas.microsoft.com/office/drawing/2014/main" id="{3BA3E4D5-D8D4-4780-9F8B-C3544AA5B057}"/>
              </a:ext>
            </a:extLst>
          </p:cNvPr>
          <p:cNvSpPr>
            <a:spLocks noGrp="1"/>
          </p:cNvSpPr>
          <p:nvPr>
            <p:ph idx="1"/>
          </p:nvPr>
        </p:nvSpPr>
        <p:spPr/>
        <p:txBody>
          <a:bodyPr>
            <a:noAutofit/>
          </a:bodyPr>
          <a:lstStyle/>
          <a:p>
            <a:r>
              <a:rPr lang="en-US" sz="2000" dirty="0">
                <a:solidFill>
                  <a:schemeClr val="tx2"/>
                </a:solidFill>
                <a:latin typeface="Calibri" panose="020F0502020204030204" pitchFamily="34" charset="0"/>
              </a:rPr>
              <a:t>BUILTIN M</a:t>
            </a:r>
            <a:r>
              <a:rPr lang="en-IN" sz="2000" dirty="0">
                <a:solidFill>
                  <a:schemeClr val="tx2"/>
                </a:solidFill>
                <a:latin typeface="Calibri" panose="020F0502020204030204" pitchFamily="34" charset="0"/>
              </a:rPr>
              <a:t>ODULES:</a:t>
            </a:r>
          </a:p>
          <a:p>
            <a:r>
              <a:rPr lang="en-IN" sz="2000" dirty="0">
                <a:solidFill>
                  <a:schemeClr val="tx2"/>
                </a:solidFill>
                <a:latin typeface="Calibri" panose="020F0502020204030204" pitchFamily="34" charset="0"/>
              </a:rPr>
              <a:t>                         1) MYSQL.CONNECTOR </a:t>
            </a:r>
          </a:p>
          <a:p>
            <a:r>
              <a:rPr lang="en-IN" sz="2000" dirty="0">
                <a:solidFill>
                  <a:schemeClr val="tx2"/>
                </a:solidFill>
                <a:latin typeface="Calibri" panose="020F0502020204030204" pitchFamily="34" charset="0"/>
              </a:rPr>
              <a:t>                         2)TIME </a:t>
            </a:r>
          </a:p>
          <a:p>
            <a:r>
              <a:rPr lang="en-IN" sz="2000" dirty="0">
                <a:solidFill>
                  <a:schemeClr val="tx2"/>
                </a:solidFill>
                <a:latin typeface="Calibri" panose="020F0502020204030204" pitchFamily="34" charset="0"/>
              </a:rPr>
              <a:t>EXTERNAL MODULES:</a:t>
            </a:r>
          </a:p>
          <a:p>
            <a:r>
              <a:rPr lang="en-IN" sz="2000" dirty="0">
                <a:solidFill>
                  <a:schemeClr val="tx2"/>
                </a:solidFill>
                <a:latin typeface="Calibri" panose="020F0502020204030204" pitchFamily="34" charset="0"/>
              </a:rPr>
              <a:t>                          1)PYWHATKIT</a:t>
            </a:r>
          </a:p>
          <a:p>
            <a:r>
              <a:rPr lang="en-IN" sz="2000" dirty="0">
                <a:solidFill>
                  <a:schemeClr val="tx2"/>
                </a:solidFill>
                <a:latin typeface="Calibri" panose="020F0502020204030204" pitchFamily="34" charset="0"/>
              </a:rPr>
              <a:t>                          2)SMTPLIB</a:t>
            </a:r>
          </a:p>
          <a:p>
            <a:r>
              <a:rPr lang="en-IN" sz="2000" dirty="0">
                <a:solidFill>
                  <a:schemeClr val="tx2"/>
                </a:solidFill>
                <a:latin typeface="Calibri" panose="020F0502020204030204" pitchFamily="34" charset="0"/>
              </a:rPr>
              <a:t>                          3)PLAYSOUND</a:t>
            </a:r>
          </a:p>
          <a:p>
            <a:r>
              <a:rPr lang="en-IN" sz="2000" dirty="0">
                <a:solidFill>
                  <a:schemeClr val="tx2"/>
                </a:solidFill>
                <a:latin typeface="Calibri" panose="020F0502020204030204" pitchFamily="34" charset="0"/>
              </a:rPr>
              <a:t>EXTERNAL AUDIO FILE:</a:t>
            </a:r>
          </a:p>
          <a:p>
            <a:r>
              <a:rPr lang="en-IN" sz="2000" dirty="0">
                <a:solidFill>
                  <a:schemeClr val="tx2"/>
                </a:solidFill>
                <a:latin typeface="Calibri" panose="020F0502020204030204" pitchFamily="34" charset="0"/>
              </a:rPr>
              <a:t>                          1)NG.MP3</a:t>
            </a:r>
          </a:p>
        </p:txBody>
      </p:sp>
    </p:spTree>
    <p:extLst>
      <p:ext uri="{BB962C8B-B14F-4D97-AF65-F5344CB8AC3E}">
        <p14:creationId xmlns:p14="http://schemas.microsoft.com/office/powerpoint/2010/main" val="3591999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9F5D6-25E7-4248-91D6-58D388BECC45}"/>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3D18B060-01ED-4655-8E3A-0C794765CD03}"/>
              </a:ext>
            </a:extLst>
          </p:cNvPr>
          <p:cNvSpPr>
            <a:spLocks noGrp="1"/>
          </p:cNvSpPr>
          <p:nvPr>
            <p:ph type="subTitle" idx="1"/>
          </p:nvPr>
        </p:nvSpPr>
        <p:spPr/>
        <p:txBody>
          <a:bodyPr>
            <a:normAutofit/>
          </a:bodyPr>
          <a:lstStyle/>
          <a:p>
            <a:pPr algn="ctr"/>
            <a:r>
              <a:rPr lang="en-US" sz="7200" dirty="0"/>
              <a:t>CODE</a:t>
            </a:r>
            <a:endParaRPr lang="en-IN" sz="7200" dirty="0"/>
          </a:p>
        </p:txBody>
      </p:sp>
      <p:pic>
        <p:nvPicPr>
          <p:cNvPr id="5" name="Picture 4">
            <a:extLst>
              <a:ext uri="{FF2B5EF4-FFF2-40B4-BE49-F238E27FC236}">
                <a16:creationId xmlns:a16="http://schemas.microsoft.com/office/drawing/2014/main" id="{434A137E-28C7-4416-979E-8FD6B1AA66D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48056" y="448056"/>
            <a:ext cx="11163486" cy="3401568"/>
          </a:xfrm>
          <a:prstGeom prst="rect">
            <a:avLst/>
          </a:prstGeom>
        </p:spPr>
      </p:pic>
    </p:spTree>
    <p:extLst>
      <p:ext uri="{BB962C8B-B14F-4D97-AF65-F5344CB8AC3E}">
        <p14:creationId xmlns:p14="http://schemas.microsoft.com/office/powerpoint/2010/main" val="1213674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1F44C-ED77-469B-BF0A-76EC2B0B2FCE}"/>
              </a:ext>
            </a:extLst>
          </p:cNvPr>
          <p:cNvSpPr>
            <a:spLocks noGrp="1"/>
          </p:cNvSpPr>
          <p:nvPr>
            <p:ph type="title"/>
          </p:nvPr>
        </p:nvSpPr>
        <p:spPr/>
        <p:txBody>
          <a:bodyPr>
            <a:normAutofit fontScale="90000"/>
          </a:bodyPr>
          <a:lstStyle/>
          <a:p>
            <a:r>
              <a:rPr lang="en-US" dirty="0"/>
              <a:t>         </a:t>
            </a:r>
            <a:br>
              <a:rPr lang="en-US" dirty="0"/>
            </a:br>
            <a:r>
              <a:rPr lang="en-US" sz="4000" dirty="0"/>
              <a:t>                                     CODE FROM IDLE:</a:t>
            </a:r>
            <a:br>
              <a:rPr lang="en-US" sz="4000" dirty="0"/>
            </a:br>
            <a:r>
              <a:rPr lang="en-US" dirty="0"/>
              <a:t> </a:t>
            </a:r>
            <a:endParaRPr lang="en-IN" dirty="0"/>
          </a:p>
        </p:txBody>
      </p:sp>
      <p:pic>
        <p:nvPicPr>
          <p:cNvPr id="5" name="Content Placeholder 4">
            <a:extLst>
              <a:ext uri="{FF2B5EF4-FFF2-40B4-BE49-F238E27FC236}">
                <a16:creationId xmlns:a16="http://schemas.microsoft.com/office/drawing/2014/main" id="{02024948-43FF-48F2-AD03-3F9ACC77F8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1999" cy="6858000"/>
          </a:xfrm>
        </p:spPr>
      </p:pic>
    </p:spTree>
    <p:extLst>
      <p:ext uri="{BB962C8B-B14F-4D97-AF65-F5344CB8AC3E}">
        <p14:creationId xmlns:p14="http://schemas.microsoft.com/office/powerpoint/2010/main" val="937216255"/>
      </p:ext>
    </p:extLst>
  </p:cSld>
  <p:clrMapOvr>
    <a:masterClrMapping/>
  </p:clrMapOvr>
</p:sld>
</file>

<file path=ppt/theme/theme1.xml><?xml version="1.0" encoding="utf-8"?>
<a:theme xmlns:a="http://schemas.openxmlformats.org/drawingml/2006/main" name="ThinLineVTI">
  <a:themeElements>
    <a:clrScheme name="AnalogousFromDarkSeedLeftStep">
      <a:dk1>
        <a:srgbClr val="000000"/>
      </a:dk1>
      <a:lt1>
        <a:srgbClr val="FFFFFF"/>
      </a:lt1>
      <a:dk2>
        <a:srgbClr val="261A2E"/>
      </a:dk2>
      <a:lt2>
        <a:srgbClr val="F0F3F3"/>
      </a:lt2>
      <a:accent1>
        <a:srgbClr val="C34D5F"/>
      </a:accent1>
      <a:accent2>
        <a:srgbClr val="B13B7F"/>
      </a:accent2>
      <a:accent3>
        <a:srgbClr val="C34DC2"/>
      </a:accent3>
      <a:accent4>
        <a:srgbClr val="813BB1"/>
      </a:accent4>
      <a:accent5>
        <a:srgbClr val="614DC3"/>
      </a:accent5>
      <a:accent6>
        <a:srgbClr val="3B57B1"/>
      </a:accent6>
      <a:hlink>
        <a:srgbClr val="7A52C5"/>
      </a:hlink>
      <a:folHlink>
        <a:srgbClr val="7F7F7F"/>
      </a:folHlink>
    </a:clrScheme>
    <a:fontScheme name="Custom 3">
      <a:majorFont>
        <a:latin typeface="Sagona Book"/>
        <a:ea typeface=""/>
        <a:cs typeface=""/>
      </a:majorFont>
      <a:minorFont>
        <a:latin typeface="Univer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inLineVTI" id="{DA2A884B-D36C-4F63-9FE8-3C89F2B99A40}" vid="{62C1F77B-42AE-47B9-869B-5CE48C8ED844}"/>
    </a:ext>
  </a:extLst>
</a:theme>
</file>

<file path=docProps/app.xml><?xml version="1.0" encoding="utf-8"?>
<Properties xmlns="http://schemas.openxmlformats.org/officeDocument/2006/extended-properties" xmlns:vt="http://schemas.openxmlformats.org/officeDocument/2006/docPropsVTypes">
  <TotalTime>153</TotalTime>
  <Words>539</Words>
  <Application>Microsoft Office PowerPoint</Application>
  <PresentationFormat>Widescreen</PresentationFormat>
  <Paragraphs>48</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Calibri Light</vt:lpstr>
      <vt:lpstr>Sagona Book</vt:lpstr>
      <vt:lpstr>Univers</vt:lpstr>
      <vt:lpstr>ThinLineVTI</vt:lpstr>
      <vt:lpstr>VISTAcare</vt:lpstr>
      <vt:lpstr>COMPUTER  PROJECT   2021  BY AKHILESH NEVATIA AND YUVRAJ SINGH</vt:lpstr>
      <vt:lpstr>                                                         2)   PROJECT                                                 DESCRIPTION</vt:lpstr>
      <vt:lpstr>                                                     2)     PROJECT                                                    DESCRIPTION</vt:lpstr>
      <vt:lpstr>                                                    3)              BLOCK                                                DIAGRAM</vt:lpstr>
      <vt:lpstr>                                                                3)     BLOCK                                                 DIAGRAM</vt:lpstr>
      <vt:lpstr>                                4) PACKAGE  AND MODULES</vt:lpstr>
      <vt:lpstr>PowerPoint Presentation</vt:lpstr>
      <vt:lpstr>                                               CODE FROM IDLE:  </vt:lpstr>
      <vt:lpstr>PowerPoint Presentation</vt:lpstr>
      <vt:lpstr>PowerPoint Presentation</vt:lpstr>
      <vt:lpstr>PowerPoint Presentation</vt:lpstr>
      <vt:lpstr>PowerPoint Presentation</vt:lpstr>
      <vt:lpstr>PowerPoint Presentation</vt:lpstr>
      <vt:lpstr>INPUTS AND OUTPUTS</vt:lpstr>
      <vt:lpstr>PowerPoint Presentation</vt:lpstr>
      <vt:lpstr>PowerPoint Presentation</vt:lpstr>
      <vt:lpstr>PowerPoint Presentation</vt:lpstr>
      <vt:lpstr>PowerPoint Presentation</vt:lpstr>
      <vt:lpstr>Covid QandA test OUTPUT</vt:lpstr>
      <vt:lpstr>Automated email sent to patient</vt:lpstr>
      <vt:lpstr>Whatsapp sent from admins phone number </vt:lpstr>
      <vt:lpstr>Whatsapp (clients side)</vt:lpstr>
      <vt:lpstr>biblography</vt:lpstr>
      <vt:lpstr>THANK YOU Vasudha maam for being such a wonderful teacher. We also would like to thank cbse for giving us this opportunity to present our talent through this project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VISTA CARE</dc:title>
  <dc:creator>akhhilesh</dc:creator>
  <cp:lastModifiedBy>akhhilesh</cp:lastModifiedBy>
  <cp:revision>18</cp:revision>
  <dcterms:created xsi:type="dcterms:W3CDTF">2021-03-31T03:48:16Z</dcterms:created>
  <dcterms:modified xsi:type="dcterms:W3CDTF">2021-03-31T07:07:39Z</dcterms:modified>
</cp:coreProperties>
</file>